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4"/>
    <p:sldMasterId id="2147483672" r:id="rId5"/>
    <p:sldMasterId id="2147483680" r:id="rId6"/>
    <p:sldMasterId id="2147483692" r:id="rId7"/>
  </p:sldMasterIdLst>
  <p:notesMasterIdLst>
    <p:notesMasterId r:id="rId136"/>
  </p:notesMasterIdLst>
  <p:handoutMasterIdLst>
    <p:handoutMasterId r:id="rId137"/>
  </p:handoutMasterIdLst>
  <p:sldIdLst>
    <p:sldId id="259" r:id="rId8"/>
    <p:sldId id="260" r:id="rId9"/>
    <p:sldId id="8795" r:id="rId10"/>
    <p:sldId id="289" r:id="rId11"/>
    <p:sldId id="8554" r:id="rId12"/>
    <p:sldId id="296" r:id="rId13"/>
    <p:sldId id="8556" r:id="rId14"/>
    <p:sldId id="1679" r:id="rId15"/>
    <p:sldId id="8709" r:id="rId16"/>
    <p:sldId id="1685" r:id="rId17"/>
    <p:sldId id="1683" r:id="rId18"/>
    <p:sldId id="8785" r:id="rId19"/>
    <p:sldId id="8763" r:id="rId20"/>
    <p:sldId id="8764" r:id="rId21"/>
    <p:sldId id="8768" r:id="rId22"/>
    <p:sldId id="8559" r:id="rId23"/>
    <p:sldId id="8558" r:id="rId24"/>
    <p:sldId id="8781" r:id="rId25"/>
    <p:sldId id="8782" r:id="rId26"/>
    <p:sldId id="1696" r:id="rId27"/>
    <p:sldId id="8564" r:id="rId28"/>
    <p:sldId id="8769" r:id="rId29"/>
    <p:sldId id="8659" r:id="rId30"/>
    <p:sldId id="8660" r:id="rId31"/>
    <p:sldId id="8662" r:id="rId32"/>
    <p:sldId id="8663" r:id="rId33"/>
    <p:sldId id="8667" r:id="rId34"/>
    <p:sldId id="8668" r:id="rId35"/>
    <p:sldId id="8669" r:id="rId36"/>
    <p:sldId id="8644" r:id="rId37"/>
    <p:sldId id="8649" r:id="rId38"/>
    <p:sldId id="8708" r:id="rId39"/>
    <p:sldId id="8777" r:id="rId40"/>
    <p:sldId id="294" r:id="rId41"/>
    <p:sldId id="8743" r:id="rId42"/>
    <p:sldId id="8682" r:id="rId43"/>
    <p:sldId id="8774" r:id="rId44"/>
    <p:sldId id="8576" r:id="rId45"/>
    <p:sldId id="8786" r:id="rId46"/>
    <p:sldId id="1803" r:id="rId47"/>
    <p:sldId id="8787" r:id="rId48"/>
    <p:sldId id="8794" r:id="rId49"/>
    <p:sldId id="8788" r:id="rId50"/>
    <p:sldId id="8697" r:id="rId51"/>
    <p:sldId id="8698" r:id="rId52"/>
    <p:sldId id="8704" r:id="rId53"/>
    <p:sldId id="8705" r:id="rId54"/>
    <p:sldId id="8706" r:id="rId55"/>
    <p:sldId id="8699" r:id="rId56"/>
    <p:sldId id="8700" r:id="rId57"/>
    <p:sldId id="8703" r:id="rId58"/>
    <p:sldId id="8792" r:id="rId59"/>
    <p:sldId id="8579" r:id="rId60"/>
    <p:sldId id="8793" r:id="rId61"/>
    <p:sldId id="8715" r:id="rId62"/>
    <p:sldId id="8716" r:id="rId63"/>
    <p:sldId id="8717" r:id="rId64"/>
    <p:sldId id="8718" r:id="rId65"/>
    <p:sldId id="8719" r:id="rId66"/>
    <p:sldId id="8721" r:id="rId67"/>
    <p:sldId id="8722" r:id="rId68"/>
    <p:sldId id="8723" r:id="rId69"/>
    <p:sldId id="8724" r:id="rId70"/>
    <p:sldId id="8725" r:id="rId71"/>
    <p:sldId id="8726" r:id="rId72"/>
    <p:sldId id="8713" r:id="rId73"/>
    <p:sldId id="8735" r:id="rId74"/>
    <p:sldId id="8736" r:id="rId75"/>
    <p:sldId id="8737" r:id="rId76"/>
    <p:sldId id="8738" r:id="rId77"/>
    <p:sldId id="8739" r:id="rId78"/>
    <p:sldId id="8741" r:id="rId79"/>
    <p:sldId id="8730" r:id="rId80"/>
    <p:sldId id="8731" r:id="rId81"/>
    <p:sldId id="8732" r:id="rId82"/>
    <p:sldId id="8733" r:id="rId83"/>
    <p:sldId id="8742" r:id="rId84"/>
    <p:sldId id="8778" r:id="rId85"/>
    <p:sldId id="1202" r:id="rId86"/>
    <p:sldId id="8608" r:id="rId87"/>
    <p:sldId id="8771" r:id="rId88"/>
    <p:sldId id="8772" r:id="rId89"/>
    <p:sldId id="8604" r:id="rId90"/>
    <p:sldId id="8606" r:id="rId91"/>
    <p:sldId id="8770" r:id="rId92"/>
    <p:sldId id="1731" r:id="rId93"/>
    <p:sldId id="8784" r:id="rId94"/>
    <p:sldId id="8752" r:id="rId95"/>
    <p:sldId id="1943" r:id="rId96"/>
    <p:sldId id="1944" r:id="rId97"/>
    <p:sldId id="1951" r:id="rId98"/>
    <p:sldId id="8753" r:id="rId99"/>
    <p:sldId id="1945" r:id="rId100"/>
    <p:sldId id="1953" r:id="rId101"/>
    <p:sldId id="1946" r:id="rId102"/>
    <p:sldId id="1948" r:id="rId103"/>
    <p:sldId id="1949" r:id="rId104"/>
    <p:sldId id="8754" r:id="rId105"/>
    <p:sldId id="1959" r:id="rId106"/>
    <p:sldId id="1962" r:id="rId107"/>
    <p:sldId id="8751" r:id="rId108"/>
    <p:sldId id="1961" r:id="rId109"/>
    <p:sldId id="1960" r:id="rId110"/>
    <p:sldId id="8755" r:id="rId111"/>
    <p:sldId id="1969" r:id="rId112"/>
    <p:sldId id="1970" r:id="rId113"/>
    <p:sldId id="1963" r:id="rId114"/>
    <p:sldId id="1964" r:id="rId115"/>
    <p:sldId id="1966" r:id="rId116"/>
    <p:sldId id="1965" r:id="rId117"/>
    <p:sldId id="1967" r:id="rId118"/>
    <p:sldId id="1968" r:id="rId119"/>
    <p:sldId id="8756" r:id="rId120"/>
    <p:sldId id="8779" r:id="rId121"/>
    <p:sldId id="1206" r:id="rId122"/>
    <p:sldId id="2037" r:id="rId123"/>
    <p:sldId id="2041" r:id="rId124"/>
    <p:sldId id="2040" r:id="rId125"/>
    <p:sldId id="8750" r:id="rId126"/>
    <p:sldId id="8749" r:id="rId127"/>
    <p:sldId id="8748" r:id="rId128"/>
    <p:sldId id="8747" r:id="rId129"/>
    <p:sldId id="8757" r:id="rId130"/>
    <p:sldId id="8761" r:id="rId131"/>
    <p:sldId id="8693" r:id="rId132"/>
    <p:sldId id="8760" r:id="rId133"/>
    <p:sldId id="8797" r:id="rId134"/>
    <p:sldId id="8796" r:id="rId1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96950430-1385-4039-A0A5-74DF2FD8F943}">
          <p14:sldIdLst>
            <p14:sldId id="259"/>
            <p14:sldId id="260"/>
            <p14:sldId id="8795"/>
            <p14:sldId id="289"/>
          </p14:sldIdLst>
        </p14:section>
        <p14:section name="Sharing Overview" id="{DFC656B1-7B95-4E0D-B4C6-2F643FC4D91E}">
          <p14:sldIdLst>
            <p14:sldId id="8554"/>
            <p14:sldId id="296"/>
            <p14:sldId id="8556"/>
            <p14:sldId id="1679"/>
            <p14:sldId id="8709"/>
            <p14:sldId id="1685"/>
            <p14:sldId id="1683"/>
            <p14:sldId id="8785"/>
            <p14:sldId id="8763"/>
            <p14:sldId id="8764"/>
            <p14:sldId id="8768"/>
            <p14:sldId id="8559"/>
            <p14:sldId id="8558"/>
            <p14:sldId id="8781"/>
            <p14:sldId id="8782"/>
            <p14:sldId id="1696"/>
            <p14:sldId id="8564"/>
            <p14:sldId id="8769"/>
            <p14:sldId id="8659"/>
            <p14:sldId id="8660"/>
            <p14:sldId id="8662"/>
            <p14:sldId id="8663"/>
            <p14:sldId id="8667"/>
            <p14:sldId id="8668"/>
            <p14:sldId id="8669"/>
            <p14:sldId id="8644"/>
            <p14:sldId id="8649"/>
            <p14:sldId id="8708"/>
          </p14:sldIdLst>
        </p14:section>
        <p14:section name="What's new for users" id="{F8C0CC9A-9DEE-46DE-9DBC-892941EC9908}">
          <p14:sldIdLst>
            <p14:sldId id="8777"/>
            <p14:sldId id="294"/>
            <p14:sldId id="8743"/>
            <p14:sldId id="8682"/>
            <p14:sldId id="8774"/>
            <p14:sldId id="8576"/>
            <p14:sldId id="8786"/>
            <p14:sldId id="1803"/>
            <p14:sldId id="8787"/>
            <p14:sldId id="8794"/>
            <p14:sldId id="8788"/>
            <p14:sldId id="8697"/>
            <p14:sldId id="8698"/>
            <p14:sldId id="8704"/>
            <p14:sldId id="8705"/>
            <p14:sldId id="8706"/>
            <p14:sldId id="8699"/>
            <p14:sldId id="8700"/>
            <p14:sldId id="8703"/>
            <p14:sldId id="8792"/>
            <p14:sldId id="8579"/>
            <p14:sldId id="8793"/>
            <p14:sldId id="8715"/>
            <p14:sldId id="8716"/>
            <p14:sldId id="8717"/>
            <p14:sldId id="8718"/>
            <p14:sldId id="8719"/>
            <p14:sldId id="8721"/>
            <p14:sldId id="8722"/>
            <p14:sldId id="8723"/>
            <p14:sldId id="8724"/>
            <p14:sldId id="8725"/>
            <p14:sldId id="8726"/>
            <p14:sldId id="8713"/>
            <p14:sldId id="8735"/>
            <p14:sldId id="8736"/>
            <p14:sldId id="8737"/>
            <p14:sldId id="8738"/>
            <p14:sldId id="8739"/>
            <p14:sldId id="8741"/>
            <p14:sldId id="8730"/>
            <p14:sldId id="8731"/>
            <p14:sldId id="8732"/>
            <p14:sldId id="8733"/>
            <p14:sldId id="8742"/>
          </p14:sldIdLst>
        </p14:section>
        <p14:section name="Management Overview" id="{A10E8114-7159-4BD6-B2BC-2A2BE9B42093}">
          <p14:sldIdLst>
            <p14:sldId id="8778"/>
            <p14:sldId id="1202"/>
            <p14:sldId id="8608"/>
            <p14:sldId id="8771"/>
            <p14:sldId id="8772"/>
            <p14:sldId id="8604"/>
            <p14:sldId id="8606"/>
            <p14:sldId id="8770"/>
            <p14:sldId id="1731"/>
            <p14:sldId id="8784"/>
            <p14:sldId id="8752"/>
            <p14:sldId id="1943"/>
            <p14:sldId id="1944"/>
            <p14:sldId id="1951"/>
            <p14:sldId id="8753"/>
            <p14:sldId id="1945"/>
            <p14:sldId id="1953"/>
            <p14:sldId id="1946"/>
            <p14:sldId id="1948"/>
            <p14:sldId id="1949"/>
            <p14:sldId id="8754"/>
            <p14:sldId id="1959"/>
            <p14:sldId id="1962"/>
            <p14:sldId id="8751"/>
            <p14:sldId id="1961"/>
            <p14:sldId id="1960"/>
            <p14:sldId id="8755"/>
            <p14:sldId id="1969"/>
            <p14:sldId id="1970"/>
            <p14:sldId id="1963"/>
            <p14:sldId id="1964"/>
            <p14:sldId id="1966"/>
            <p14:sldId id="1965"/>
            <p14:sldId id="1967"/>
            <p14:sldId id="1968"/>
            <p14:sldId id="8756"/>
          </p14:sldIdLst>
        </p14:section>
        <p14:section name="What's new for admins" id="{C4F924C8-5769-4B94-8A0A-0223E3057C3B}">
          <p14:sldIdLst>
            <p14:sldId id="8779"/>
            <p14:sldId id="1206"/>
            <p14:sldId id="2037"/>
            <p14:sldId id="2041"/>
            <p14:sldId id="2040"/>
            <p14:sldId id="8750"/>
            <p14:sldId id="8749"/>
            <p14:sldId id="8748"/>
            <p14:sldId id="8747"/>
            <p14:sldId id="8757"/>
          </p14:sldIdLst>
        </p14:section>
        <p14:section name="Summary" id="{1DDDD422-2839-436F-86DF-B26CA023A8E5}">
          <p14:sldIdLst>
            <p14:sldId id="8761"/>
            <p14:sldId id="8693"/>
            <p14:sldId id="8760"/>
            <p14:sldId id="8797"/>
            <p14:sldId id="87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F29"/>
    <a:srgbClr val="FFFFFF"/>
    <a:srgbClr val="F1511B"/>
    <a:srgbClr val="00ADEF"/>
    <a:srgbClr val="F1521B"/>
    <a:srgbClr val="737373"/>
    <a:srgbClr val="80CC28"/>
    <a:srgbClr val="FBBC09"/>
    <a:srgbClr val="002060"/>
    <a:srgbClr val="2EC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D5FE9-DB3F-49C1-B602-701F91C81C9E}" v="23" dt="2020-04-21T17:29:39.768"/>
  </p1510:revLst>
</p1510:revInfo>
</file>

<file path=ppt/tableStyles.xml><?xml version="1.0" encoding="utf-8"?>
<a:tblStyleLst xmlns:a="http://schemas.openxmlformats.org/drawingml/2006/main" def="{3401255F-38E5-40D3-B21F-345528553BB6}">
  <a:tblStyle styleId="{3401255F-38E5-40D3-B21F-345528553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3"/>
  </p:normalViewPr>
  <p:slideViewPr>
    <p:cSldViewPr snapToGrid="0">
      <p:cViewPr varScale="1">
        <p:scale>
          <a:sx n="152" d="100"/>
          <a:sy n="152" d="100"/>
        </p:scale>
        <p:origin x="48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4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Barbosa" userId="e14026301a16b0ea" providerId="LiveId" clId="{8E6D5FE9-DB3F-49C1-B602-701F91C81C9E}"/>
    <pc:docChg chg="undo custSel mod addSld delSld modSld sldOrd modMainMaster modSection">
      <pc:chgData name="Sara Barbosa" userId="e14026301a16b0ea" providerId="LiveId" clId="{8E6D5FE9-DB3F-49C1-B602-701F91C81C9E}" dt="2020-04-21T21:37:44.267" v="186" actId="20577"/>
      <pc:docMkLst>
        <pc:docMk/>
      </pc:docMkLst>
      <pc:sldChg chg="modSp add mod">
        <pc:chgData name="Sara Barbosa" userId="e14026301a16b0ea" providerId="LiveId" clId="{8E6D5FE9-DB3F-49C1-B602-701F91C81C9E}" dt="2020-04-21T21:37:44.267" v="186" actId="20577"/>
        <pc:sldMkLst>
          <pc:docMk/>
          <pc:sldMk cId="2097621501" sldId="259"/>
        </pc:sldMkLst>
        <pc:spChg chg="mod">
          <ac:chgData name="Sara Barbosa" userId="e14026301a16b0ea" providerId="LiveId" clId="{8E6D5FE9-DB3F-49C1-B602-701F91C81C9E}" dt="2020-04-21T21:37:44.267" v="186" actId="20577"/>
          <ac:spMkLst>
            <pc:docMk/>
            <pc:sldMk cId="2097621501" sldId="259"/>
            <ac:spMk id="7" creationId="{25C61E01-7DB8-4299-9EB9-7BF64BAA32ED}"/>
          </ac:spMkLst>
        </pc:spChg>
        <pc:spChg chg="mod">
          <ac:chgData name="Sara Barbosa" userId="e14026301a16b0ea" providerId="LiveId" clId="{8E6D5FE9-DB3F-49C1-B602-701F91C81C9E}" dt="2020-04-21T17:23:52.782" v="82" actId="20577"/>
          <ac:spMkLst>
            <pc:docMk/>
            <pc:sldMk cId="2097621501" sldId="259"/>
            <ac:spMk id="8" creationId="{C490C813-7116-4906-845F-0F60CE56ADEF}"/>
          </ac:spMkLst>
        </pc:spChg>
      </pc:sldChg>
      <pc:sldChg chg="add">
        <pc:chgData name="Sara Barbosa" userId="e14026301a16b0ea" providerId="LiveId" clId="{8E6D5FE9-DB3F-49C1-B602-701F91C81C9E}" dt="2020-04-21T17:23:17.536" v="5"/>
        <pc:sldMkLst>
          <pc:docMk/>
          <pc:sldMk cId="1113579198" sldId="260"/>
        </pc:sldMkLst>
      </pc:sldChg>
      <pc:sldChg chg="modSp del mod">
        <pc:chgData name="Sara Barbosa" userId="e14026301a16b0ea" providerId="LiveId" clId="{8E6D5FE9-DB3F-49C1-B602-701F91C81C9E}" dt="2020-04-21T17:27:19.209" v="102" actId="47"/>
        <pc:sldMkLst>
          <pc:docMk/>
          <pc:sldMk cId="0" sldId="261"/>
        </pc:sldMkLst>
        <pc:spChg chg="mod">
          <ac:chgData name="Sara Barbosa" userId="e14026301a16b0ea" providerId="LiveId" clId="{8E6D5FE9-DB3F-49C1-B602-701F91C81C9E}" dt="2020-04-21T17:21:14.623" v="3" actId="6549"/>
          <ac:spMkLst>
            <pc:docMk/>
            <pc:sldMk cId="0" sldId="261"/>
            <ac:spMk id="96" creationId="{00000000-0000-0000-0000-000000000000}"/>
          </ac:spMkLst>
        </pc:spChg>
      </pc:sldChg>
      <pc:sldChg chg="modSp add mod">
        <pc:chgData name="Sara Barbosa" userId="e14026301a16b0ea" providerId="LiveId" clId="{8E6D5FE9-DB3F-49C1-B602-701F91C81C9E}" dt="2020-04-21T17:27:01.732" v="100" actId="27636"/>
        <pc:sldMkLst>
          <pc:docMk/>
          <pc:sldMk cId="2669891294" sldId="289"/>
        </pc:sldMkLst>
        <pc:spChg chg="mod">
          <ac:chgData name="Sara Barbosa" userId="e14026301a16b0ea" providerId="LiveId" clId="{8E6D5FE9-DB3F-49C1-B602-701F91C81C9E}" dt="2020-04-21T17:27:01.732" v="100" actId="27636"/>
          <ac:spMkLst>
            <pc:docMk/>
            <pc:sldMk cId="2669891294" sldId="289"/>
            <ac:spMk id="3" creationId="{52F756BD-E83E-45B7-8AA1-D3C0074FB6E3}"/>
          </ac:spMkLst>
        </pc:spChg>
      </pc:sldChg>
      <pc:sldChg chg="del">
        <pc:chgData name="Sara Barbosa" userId="e14026301a16b0ea" providerId="LiveId" clId="{8E6D5FE9-DB3F-49C1-B602-701F91C81C9E}" dt="2020-04-21T17:21:03.287" v="2" actId="47"/>
        <pc:sldMkLst>
          <pc:docMk/>
          <pc:sldMk cId="4264693462" sldId="299"/>
        </pc:sldMkLst>
      </pc:sldChg>
      <pc:sldChg chg="del">
        <pc:chgData name="Sara Barbosa" userId="e14026301a16b0ea" providerId="LiveId" clId="{8E6D5FE9-DB3F-49C1-B602-701F91C81C9E}" dt="2020-04-21T17:27:11.595" v="101" actId="47"/>
        <pc:sldMkLst>
          <pc:docMk/>
          <pc:sldMk cId="2892726841" sldId="1211"/>
        </pc:sldMkLst>
      </pc:sldChg>
      <pc:sldChg chg="del">
        <pc:chgData name="Sara Barbosa" userId="e14026301a16b0ea" providerId="LiveId" clId="{8E6D5FE9-DB3F-49C1-B602-701F91C81C9E}" dt="2020-04-21T17:21:01.299" v="1" actId="47"/>
        <pc:sldMkLst>
          <pc:docMk/>
          <pc:sldMk cId="4156819447" sldId="1213"/>
        </pc:sldMkLst>
      </pc:sldChg>
      <pc:sldChg chg="modSp">
        <pc:chgData name="Sara Barbosa" userId="e14026301a16b0ea" providerId="LiveId" clId="{8E6D5FE9-DB3F-49C1-B602-701F91C81C9E}" dt="2020-04-21T17:29:39.768" v="133" actId="20577"/>
        <pc:sldMkLst>
          <pc:docMk/>
          <pc:sldMk cId="949418328" sldId="1683"/>
        </pc:sldMkLst>
        <pc:spChg chg="mod">
          <ac:chgData name="Sara Barbosa" userId="e14026301a16b0ea" providerId="LiveId" clId="{8E6D5FE9-DB3F-49C1-B602-701F91C81C9E}" dt="2020-04-21T17:29:39.768" v="133" actId="20577"/>
          <ac:spMkLst>
            <pc:docMk/>
            <pc:sldMk cId="949418328" sldId="1683"/>
            <ac:spMk id="335" creationId="{83E15153-54A5-455B-9E81-ED4C032567F0}"/>
          </ac:spMkLst>
        </pc:spChg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1905836037" sldId="8697"/>
        </pc:sldMkLst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2936259113" sldId="8698"/>
        </pc:sldMkLst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110306672" sldId="8699"/>
        </pc:sldMkLst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2112589821" sldId="8700"/>
        </pc:sldMkLst>
      </pc:sldChg>
      <pc:sldChg chg="modSp mod">
        <pc:chgData name="Sara Barbosa" userId="e14026301a16b0ea" providerId="LiveId" clId="{8E6D5FE9-DB3F-49C1-B602-701F91C81C9E}" dt="2020-04-21T17:39:01.608" v="152" actId="20577"/>
        <pc:sldMkLst>
          <pc:docMk/>
          <pc:sldMk cId="1738249418" sldId="8703"/>
        </pc:sldMkLst>
        <pc:spChg chg="mod">
          <ac:chgData name="Sara Barbosa" userId="e14026301a16b0ea" providerId="LiveId" clId="{8E6D5FE9-DB3F-49C1-B602-701F91C81C9E}" dt="2020-04-21T17:39:01.608" v="152" actId="20577"/>
          <ac:spMkLst>
            <pc:docMk/>
            <pc:sldMk cId="1738249418" sldId="8703"/>
            <ac:spMk id="14" creationId="{52582AB9-8106-4D37-8CB8-966579C29261}"/>
          </ac:spMkLst>
        </pc:spChg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1248987653" sldId="8704"/>
        </pc:sldMkLst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470966236" sldId="8705"/>
        </pc:sldMkLst>
      </pc:sldChg>
      <pc:sldChg chg="mod modShow">
        <pc:chgData name="Sara Barbosa" userId="e14026301a16b0ea" providerId="LiveId" clId="{8E6D5FE9-DB3F-49C1-B602-701F91C81C9E}" dt="2020-04-21T17:38:44.693" v="136" actId="729"/>
        <pc:sldMkLst>
          <pc:docMk/>
          <pc:sldMk cId="214778961" sldId="8706"/>
        </pc:sldMkLst>
      </pc:sldChg>
      <pc:sldChg chg="modSp mod">
        <pc:chgData name="Sara Barbosa" userId="e14026301a16b0ea" providerId="LiveId" clId="{8E6D5FE9-DB3F-49C1-B602-701F91C81C9E}" dt="2020-04-21T17:32:38.289" v="134" actId="6549"/>
        <pc:sldMkLst>
          <pc:docMk/>
          <pc:sldMk cId="2449302604" sldId="8774"/>
        </pc:sldMkLst>
        <pc:spChg chg="mod">
          <ac:chgData name="Sara Barbosa" userId="e14026301a16b0ea" providerId="LiveId" clId="{8E6D5FE9-DB3F-49C1-B602-701F91C81C9E}" dt="2020-04-21T17:32:38.289" v="134" actId="6549"/>
          <ac:spMkLst>
            <pc:docMk/>
            <pc:sldMk cId="2449302604" sldId="8774"/>
            <ac:spMk id="3" creationId="{CCBED301-2FE7-4559-9830-3ED789881097}"/>
          </ac:spMkLst>
        </pc:spChg>
      </pc:sldChg>
      <pc:sldChg chg="del">
        <pc:chgData name="Sara Barbosa" userId="e14026301a16b0ea" providerId="LiveId" clId="{8E6D5FE9-DB3F-49C1-B602-701F91C81C9E}" dt="2020-04-21T17:45:00.720" v="153" actId="47"/>
        <pc:sldMkLst>
          <pc:docMk/>
          <pc:sldMk cId="519294680" sldId="8783"/>
        </pc:sldMkLst>
      </pc:sldChg>
      <pc:sldChg chg="modSp mod">
        <pc:chgData name="Sara Barbosa" userId="e14026301a16b0ea" providerId="LiveId" clId="{8E6D5FE9-DB3F-49C1-B602-701F91C81C9E}" dt="2020-04-21T17:28:11.130" v="114" actId="20577"/>
        <pc:sldMkLst>
          <pc:docMk/>
          <pc:sldMk cId="3467853297" sldId="8785"/>
        </pc:sldMkLst>
        <pc:spChg chg="mod">
          <ac:chgData name="Sara Barbosa" userId="e14026301a16b0ea" providerId="LiveId" clId="{8E6D5FE9-DB3F-49C1-B602-701F91C81C9E}" dt="2020-04-21T17:28:11.130" v="114" actId="20577"/>
          <ac:spMkLst>
            <pc:docMk/>
            <pc:sldMk cId="3467853297" sldId="8785"/>
            <ac:spMk id="3" creationId="{CCBED301-2FE7-4559-9830-3ED789881097}"/>
          </ac:spMkLst>
        </pc:spChg>
      </pc:sldChg>
      <pc:sldChg chg="modSp mod">
        <pc:chgData name="Sara Barbosa" userId="e14026301a16b0ea" providerId="LiveId" clId="{8E6D5FE9-DB3F-49C1-B602-701F91C81C9E}" dt="2020-04-21T17:38:50.549" v="143" actId="20577"/>
        <pc:sldMkLst>
          <pc:docMk/>
          <pc:sldMk cId="1151555007" sldId="8788"/>
        </pc:sldMkLst>
        <pc:spChg chg="mod">
          <ac:chgData name="Sara Barbosa" userId="e14026301a16b0ea" providerId="LiveId" clId="{8E6D5FE9-DB3F-49C1-B602-701F91C81C9E}" dt="2020-04-21T17:38:50.549" v="143" actId="20577"/>
          <ac:spMkLst>
            <pc:docMk/>
            <pc:sldMk cId="1151555007" sldId="8788"/>
            <ac:spMk id="3" creationId="{CCBED301-2FE7-4559-9830-3ED789881097}"/>
          </ac:spMkLst>
        </pc:spChg>
      </pc:sldChg>
      <pc:sldChg chg="del">
        <pc:chgData name="Sara Barbosa" userId="e14026301a16b0ea" providerId="LiveId" clId="{8E6D5FE9-DB3F-49C1-B602-701F91C81C9E}" dt="2020-04-21T17:25:13.636" v="96" actId="47"/>
        <pc:sldMkLst>
          <pc:docMk/>
          <pc:sldMk cId="3545137068" sldId="8790"/>
        </pc:sldMkLst>
      </pc:sldChg>
      <pc:sldChg chg="del">
        <pc:chgData name="Sara Barbosa" userId="e14026301a16b0ea" providerId="LiveId" clId="{8E6D5FE9-DB3F-49C1-B602-701F91C81C9E}" dt="2020-04-21T17:20:47.770" v="0" actId="47"/>
        <pc:sldMkLst>
          <pc:docMk/>
          <pc:sldMk cId="2927598021" sldId="8791"/>
        </pc:sldMkLst>
      </pc:sldChg>
      <pc:sldChg chg="modSp mod modShow">
        <pc:chgData name="Sara Barbosa" userId="e14026301a16b0ea" providerId="LiveId" clId="{8E6D5FE9-DB3F-49C1-B602-701F91C81C9E}" dt="2020-04-21T17:37:48.374" v="135" actId="729"/>
        <pc:sldMkLst>
          <pc:docMk/>
          <pc:sldMk cId="2809716796" sldId="8794"/>
        </pc:sldMkLst>
        <pc:spChg chg="mod">
          <ac:chgData name="Sara Barbosa" userId="e14026301a16b0ea" providerId="LiveId" clId="{8E6D5FE9-DB3F-49C1-B602-701F91C81C9E}" dt="2020-04-21T17:23:17.611" v="6" actId="27636"/>
          <ac:spMkLst>
            <pc:docMk/>
            <pc:sldMk cId="2809716796" sldId="8794"/>
            <ac:spMk id="3" creationId="{415C5B79-D746-4352-A7E2-20AC334E2235}"/>
          </ac:spMkLst>
        </pc:spChg>
      </pc:sldChg>
      <pc:sldChg chg="addSp delSp modSp new mod modClrScheme chgLayout">
        <pc:chgData name="Sara Barbosa" userId="e14026301a16b0ea" providerId="LiveId" clId="{8E6D5FE9-DB3F-49C1-B602-701F91C81C9E}" dt="2020-04-21T21:37:03.790" v="182" actId="478"/>
        <pc:sldMkLst>
          <pc:docMk/>
          <pc:sldMk cId="1967539352" sldId="8795"/>
        </pc:sldMkLst>
        <pc:spChg chg="add del mod">
          <ac:chgData name="Sara Barbosa" userId="e14026301a16b0ea" providerId="LiveId" clId="{8E6D5FE9-DB3F-49C1-B602-701F91C81C9E}" dt="2020-04-21T21:37:03.790" v="182" actId="478"/>
          <ac:spMkLst>
            <pc:docMk/>
            <pc:sldMk cId="1967539352" sldId="8795"/>
            <ac:spMk id="8" creationId="{B807926A-A0B5-4221-9F51-480AF1E99806}"/>
          </ac:spMkLst>
        </pc:spChg>
        <pc:picChg chg="add del mod modCrop">
          <ac:chgData name="Sara Barbosa" userId="e14026301a16b0ea" providerId="LiveId" clId="{8E6D5FE9-DB3F-49C1-B602-701F91C81C9E}" dt="2020-04-21T17:25:01.423" v="93" actId="478"/>
          <ac:picMkLst>
            <pc:docMk/>
            <pc:sldMk cId="1967539352" sldId="8795"/>
            <ac:picMk id="3" creationId="{55ADEC86-513C-4640-B024-5D886D0E6DDB}"/>
          </ac:picMkLst>
        </pc:picChg>
        <pc:picChg chg="add mod">
          <ac:chgData name="Sara Barbosa" userId="e14026301a16b0ea" providerId="LiveId" clId="{8E6D5FE9-DB3F-49C1-B602-701F91C81C9E}" dt="2020-04-21T17:25:08.186" v="95" actId="27614"/>
          <ac:picMkLst>
            <pc:docMk/>
            <pc:sldMk cId="1967539352" sldId="8795"/>
            <ac:picMk id="5" creationId="{213F07CC-33A9-4071-99E8-69260324795B}"/>
          </ac:picMkLst>
        </pc:picChg>
      </pc:sldChg>
      <pc:sldChg chg="add">
        <pc:chgData name="Sara Barbosa" userId="e14026301a16b0ea" providerId="LiveId" clId="{8E6D5FE9-DB3F-49C1-B602-701F91C81C9E}" dt="2020-04-21T17:45:11.806" v="154" actId="22"/>
        <pc:sldMkLst>
          <pc:docMk/>
          <pc:sldMk cId="2541494898" sldId="8796"/>
        </pc:sldMkLst>
      </pc:sldChg>
      <pc:sldChg chg="modSp add mod ord">
        <pc:chgData name="Sara Barbosa" userId="e14026301a16b0ea" providerId="LiveId" clId="{8E6D5FE9-DB3F-49C1-B602-701F91C81C9E}" dt="2020-04-21T17:45:37.642" v="180"/>
        <pc:sldMkLst>
          <pc:docMk/>
          <pc:sldMk cId="2678393029" sldId="8797"/>
        </pc:sldMkLst>
        <pc:spChg chg="mod">
          <ac:chgData name="Sara Barbosa" userId="e14026301a16b0ea" providerId="LiveId" clId="{8E6D5FE9-DB3F-49C1-B602-701F91C81C9E}" dt="2020-04-21T17:45:34.539" v="178" actId="5793"/>
          <ac:spMkLst>
            <pc:docMk/>
            <pc:sldMk cId="2678393029" sldId="8797"/>
            <ac:spMk id="3" creationId="{52F756BD-E83E-45B7-8AA1-D3C0074FB6E3}"/>
          </ac:spMkLst>
        </pc:spChg>
      </pc:sldChg>
      <pc:sldMasterChg chg="modSldLayout">
        <pc:chgData name="Sara Barbosa" userId="e14026301a16b0ea" providerId="LiveId" clId="{8E6D5FE9-DB3F-49C1-B602-701F91C81C9E}" dt="2020-04-21T17:25:27.177" v="97" actId="478"/>
        <pc:sldMasterMkLst>
          <pc:docMk/>
          <pc:sldMasterMk cId="0" sldId="2147483659"/>
        </pc:sldMasterMkLst>
        <pc:sldLayoutChg chg="delSp mod">
          <pc:chgData name="Sara Barbosa" userId="e14026301a16b0ea" providerId="LiveId" clId="{8E6D5FE9-DB3F-49C1-B602-701F91C81C9E}" dt="2020-04-21T17:25:27.177" v="97" actId="478"/>
          <pc:sldLayoutMkLst>
            <pc:docMk/>
            <pc:sldMasterMk cId="0" sldId="2147483659"/>
            <pc:sldLayoutMk cId="0" sldId="2147483657"/>
          </pc:sldLayoutMkLst>
          <pc:picChg chg="del">
            <ac:chgData name="Sara Barbosa" userId="e14026301a16b0ea" providerId="LiveId" clId="{8E6D5FE9-DB3F-49C1-B602-701F91C81C9E}" dt="2020-04-21T17:25:27.177" v="97" actId="478"/>
            <ac:picMkLst>
              <pc:docMk/>
              <pc:sldMasterMk cId="0" sldId="2147483659"/>
              <pc:sldLayoutMk cId="0" sldId="2147483657"/>
              <ac:picMk id="5" creationId="{A10A350B-0A75-45D5-B2F0-C1FA42621320}"/>
            </ac:picMkLst>
          </pc:picChg>
        </pc:sldLayoutChg>
      </pc:sldMasterChg>
      <pc:sldMasterChg chg="delSp mod">
        <pc:chgData name="Sara Barbosa" userId="e14026301a16b0ea" providerId="LiveId" clId="{8E6D5FE9-DB3F-49C1-B602-701F91C81C9E}" dt="2020-04-21T17:25:30.018" v="98" actId="478"/>
        <pc:sldMasterMkLst>
          <pc:docMk/>
          <pc:sldMasterMk cId="56897444" sldId="2147483672"/>
        </pc:sldMasterMkLst>
        <pc:picChg chg="del">
          <ac:chgData name="Sara Barbosa" userId="e14026301a16b0ea" providerId="LiveId" clId="{8E6D5FE9-DB3F-49C1-B602-701F91C81C9E}" dt="2020-04-21T17:25:30.018" v="98" actId="478"/>
          <ac:picMkLst>
            <pc:docMk/>
            <pc:sldMasterMk cId="56897444" sldId="2147483672"/>
            <ac:picMk id="7" creationId="{E3714E06-35C4-4D1B-B5F2-E2F5452807B9}"/>
          </ac:picMkLst>
        </pc:picChg>
      </pc:sldMasterChg>
      <pc:sldMasterChg chg="delSldLayout">
        <pc:chgData name="Sara Barbosa" userId="e14026301a16b0ea" providerId="LiveId" clId="{8E6D5FE9-DB3F-49C1-B602-701F91C81C9E}" dt="2020-04-21T17:27:19.209" v="102" actId="47"/>
        <pc:sldMasterMkLst>
          <pc:docMk/>
          <pc:sldMasterMk cId="784671724" sldId="2147483692"/>
        </pc:sldMasterMkLst>
        <pc:sldLayoutChg chg="del">
          <pc:chgData name="Sara Barbosa" userId="e14026301a16b0ea" providerId="LiveId" clId="{8E6D5FE9-DB3F-49C1-B602-701F91C81C9E}" dt="2020-04-21T17:27:19.209" v="102" actId="47"/>
          <pc:sldLayoutMkLst>
            <pc:docMk/>
            <pc:sldMasterMk cId="784671724" sldId="2147483692"/>
            <pc:sldLayoutMk cId="2219255855" sldId="2147483693"/>
          </pc:sldLayoutMkLst>
        </pc:sldLayoutChg>
      </pc:sldMasterChg>
    </pc:docChg>
  </pc:docChgLst>
  <pc:docChgLst>
    <pc:chgData name="Sara Barbosa" userId="e14026301a16b0ea" providerId="Windows Live" clId="Web-{696DDC49-18C7-4E69-99FE-AE411B34365E}"/>
    <pc:docChg chg="sldOrd">
      <pc:chgData name="Sara Barbosa" userId="e14026301a16b0ea" providerId="Windows Live" clId="Web-{696DDC49-18C7-4E69-99FE-AE411B34365E}" dt="2019-12-10T09:57:41.803" v="5"/>
      <pc:docMkLst>
        <pc:docMk/>
      </pc:docMkLst>
      <pc:sldChg chg="ord">
        <pc:chgData name="Sara Barbosa" userId="e14026301a16b0ea" providerId="Windows Live" clId="Web-{696DDC49-18C7-4E69-99FE-AE411B34365E}" dt="2019-12-10T09:55:58.068" v="3"/>
        <pc:sldMkLst>
          <pc:docMk/>
          <pc:sldMk cId="2177627539" sldId="8715"/>
        </pc:sldMkLst>
      </pc:sldChg>
      <pc:sldChg chg="ord">
        <pc:chgData name="Sara Barbosa" userId="e14026301a16b0ea" providerId="Windows Live" clId="Web-{696DDC49-18C7-4E69-99FE-AE411B34365E}" dt="2019-12-10T09:57:41.803" v="5"/>
        <pc:sldMkLst>
          <pc:docMk/>
          <pc:sldMk cId="4274569827" sldId="8780"/>
        </pc:sldMkLst>
      </pc:sldChg>
    </pc:docChg>
  </pc:docChgLst>
  <pc:docChgLst>
    <pc:chgData name="Sara Barbosa" userId="e14026301a16b0ea" providerId="Windows Live" clId="Web-{6EA624AE-552C-4750-877E-D8C4E4AEBD39}"/>
    <pc:docChg chg="addSld delSld modSld modSection">
      <pc:chgData name="Sara Barbosa" userId="e14026301a16b0ea" providerId="Windows Live" clId="Web-{6EA624AE-552C-4750-877E-D8C4E4AEBD39}" dt="2019-12-10T10:29:00.921" v="59" actId="20577"/>
      <pc:docMkLst>
        <pc:docMk/>
      </pc:docMkLst>
      <pc:sldChg chg="modSp">
        <pc:chgData name="Sara Barbosa" userId="e14026301a16b0ea" providerId="Windows Live" clId="Web-{6EA624AE-552C-4750-877E-D8C4E4AEBD39}" dt="2019-12-10T10:28:59.031" v="57" actId="20577"/>
        <pc:sldMkLst>
          <pc:docMk/>
          <pc:sldMk cId="636066652" sldId="8554"/>
        </pc:sldMkLst>
        <pc:spChg chg="mod">
          <ac:chgData name="Sara Barbosa" userId="e14026301a16b0ea" providerId="Windows Live" clId="Web-{6EA624AE-552C-4750-877E-D8C4E4AEBD39}" dt="2019-12-10T10:28:48.999" v="43" actId="14100"/>
          <ac:spMkLst>
            <pc:docMk/>
            <pc:sldMk cId="636066652" sldId="8554"/>
            <ac:spMk id="15" creationId="{371A7E76-AB06-427C-BA6F-D18C0D98741D}"/>
          </ac:spMkLst>
        </pc:spChg>
        <pc:spChg chg="mod">
          <ac:chgData name="Sara Barbosa" userId="e14026301a16b0ea" providerId="Windows Live" clId="Web-{6EA624AE-552C-4750-877E-D8C4E4AEBD39}" dt="2019-12-10T10:28:59.031" v="57" actId="20577"/>
          <ac:spMkLst>
            <pc:docMk/>
            <pc:sldMk cId="636066652" sldId="8554"/>
            <ac:spMk id="19" creationId="{263E15BF-7E0F-4417-8324-3639485BC8D2}"/>
          </ac:spMkLst>
        </pc:spChg>
      </pc:sldChg>
      <pc:sldChg chg="modSp del">
        <pc:chgData name="Sara Barbosa" userId="e14026301a16b0ea" providerId="Windows Live" clId="Web-{6EA624AE-552C-4750-877E-D8C4E4AEBD39}" dt="2019-12-10T10:25:27.734" v="6"/>
        <pc:sldMkLst>
          <pc:docMk/>
          <pc:sldMk cId="3196082855" sldId="8710"/>
        </pc:sldMkLst>
        <pc:spChg chg="mod">
          <ac:chgData name="Sara Barbosa" userId="e14026301a16b0ea" providerId="Windows Live" clId="Web-{6EA624AE-552C-4750-877E-D8C4E4AEBD39}" dt="2019-12-10T10:25:12.546" v="4" actId="20577"/>
          <ac:spMkLst>
            <pc:docMk/>
            <pc:sldMk cId="3196082855" sldId="8710"/>
            <ac:spMk id="3" creationId="{CCBED301-2FE7-4559-9830-3ED789881097}"/>
          </ac:spMkLst>
        </pc:spChg>
      </pc:sldChg>
      <pc:sldChg chg="modSp add replId">
        <pc:chgData name="Sara Barbosa" userId="e14026301a16b0ea" providerId="Windows Live" clId="Web-{6EA624AE-552C-4750-877E-D8C4E4AEBD39}" dt="2019-12-10T10:25:38.484" v="8" actId="20577"/>
        <pc:sldMkLst>
          <pc:docMk/>
          <pc:sldMk cId="642091623" sldId="8781"/>
        </pc:sldMkLst>
        <pc:spChg chg="mod">
          <ac:chgData name="Sara Barbosa" userId="e14026301a16b0ea" providerId="Windows Live" clId="Web-{6EA624AE-552C-4750-877E-D8C4E4AEBD39}" dt="2019-12-10T10:25:38.484" v="8" actId="20577"/>
          <ac:spMkLst>
            <pc:docMk/>
            <pc:sldMk cId="642091623" sldId="8781"/>
            <ac:spMk id="3" creationId="{CCBED301-2FE7-4559-9830-3ED789881097}"/>
          </ac:spMkLst>
        </pc:spChg>
      </pc:sldChg>
      <pc:sldChg chg="add replId">
        <pc:chgData name="Sara Barbosa" userId="e14026301a16b0ea" providerId="Windows Live" clId="Web-{6EA624AE-552C-4750-877E-D8C4E4AEBD39}" dt="2019-12-10T10:25:26.078" v="5"/>
        <pc:sldMkLst>
          <pc:docMk/>
          <pc:sldMk cId="4070761115" sldId="8782"/>
        </pc:sldMkLst>
      </pc:sldChg>
    </pc:docChg>
  </pc:docChgLst>
  <pc:docChgLst>
    <pc:chgData name="Douglas Romão" userId="47df0c816a89f10b" providerId="LiveId" clId="{22C24D3E-A95B-4D69-A749-1E39EBDEC946}"/>
    <pc:docChg chg="undo custSel addSld delSld modSld sldOrd addSection modSection">
      <pc:chgData name="Douglas Romão" userId="47df0c816a89f10b" providerId="LiveId" clId="{22C24D3E-A95B-4D69-A749-1E39EBDEC946}" dt="2019-12-09T13:22:56.744" v="912" actId="20577"/>
      <pc:docMkLst>
        <pc:docMk/>
      </pc:docMkLst>
      <pc:sldChg chg="modSp add setBg">
        <pc:chgData name="Douglas Romão" userId="47df0c816a89f10b" providerId="LiveId" clId="{22C24D3E-A95B-4D69-A749-1E39EBDEC946}" dt="2019-12-09T07:58:47.234" v="386" actId="20577"/>
        <pc:sldMkLst>
          <pc:docMk/>
          <pc:sldMk cId="0" sldId="261"/>
        </pc:sldMkLst>
        <pc:spChg chg="mod">
          <ac:chgData name="Douglas Romão" userId="47df0c816a89f10b" providerId="LiveId" clId="{22C24D3E-A95B-4D69-A749-1E39EBDEC946}" dt="2019-12-09T07:58:47.234" v="386" actId="20577"/>
          <ac:spMkLst>
            <pc:docMk/>
            <pc:sldMk cId="0" sldId="261"/>
            <ac:spMk id="96" creationId="{00000000-0000-0000-0000-000000000000}"/>
          </ac:spMkLst>
        </pc:spChg>
      </pc:sldChg>
      <pc:sldChg chg="modSp">
        <pc:chgData name="Douglas Romão" userId="47df0c816a89f10b" providerId="LiveId" clId="{22C24D3E-A95B-4D69-A749-1E39EBDEC946}" dt="2019-12-09T07:57:45.777" v="322" actId="20577"/>
        <pc:sldMkLst>
          <pc:docMk/>
          <pc:sldMk cId="3526107114" sldId="294"/>
        </pc:sldMkLst>
        <pc:spChg chg="mod">
          <ac:chgData name="Douglas Romão" userId="47df0c816a89f10b" providerId="LiveId" clId="{22C24D3E-A95B-4D69-A749-1E39EBDEC946}" dt="2019-12-09T07:57:45.777" v="322" actId="20577"/>
          <ac:spMkLst>
            <pc:docMk/>
            <pc:sldMk cId="3526107114" sldId="294"/>
            <ac:spMk id="4" creationId="{CCB19FBA-9837-4C78-BCCD-66F8DB1CB6E6}"/>
          </ac:spMkLst>
        </pc:spChg>
      </pc:sldChg>
      <pc:sldChg chg="modSp">
        <pc:chgData name="Douglas Romão" userId="47df0c816a89f10b" providerId="LiveId" clId="{22C24D3E-A95B-4D69-A749-1E39EBDEC946}" dt="2019-12-09T07:57:20.766" v="291" actId="20577"/>
        <pc:sldMkLst>
          <pc:docMk/>
          <pc:sldMk cId="4196631873" sldId="296"/>
        </pc:sldMkLst>
        <pc:spChg chg="mod">
          <ac:chgData name="Douglas Romão" userId="47df0c816a89f10b" providerId="LiveId" clId="{22C24D3E-A95B-4D69-A749-1E39EBDEC946}" dt="2019-12-09T07:57:20.766" v="291" actId="20577"/>
          <ac:spMkLst>
            <pc:docMk/>
            <pc:sldMk cId="4196631873" sldId="296"/>
            <ac:spMk id="5" creationId="{35B4C806-1BB7-4C7F-BF57-C2EBE83E9779}"/>
          </ac:spMkLst>
        </pc:spChg>
      </pc:sldChg>
      <pc:sldChg chg="addSp delSp modSp">
        <pc:chgData name="Douglas Romão" userId="47df0c816a89f10b" providerId="LiveId" clId="{22C24D3E-A95B-4D69-A749-1E39EBDEC946}" dt="2019-12-09T13:22:56.744" v="912" actId="20577"/>
        <pc:sldMkLst>
          <pc:docMk/>
          <pc:sldMk cId="4264693462" sldId="299"/>
        </pc:sldMkLst>
        <pc:spChg chg="mod">
          <ac:chgData name="Douglas Romão" userId="47df0c816a89f10b" providerId="LiveId" clId="{22C24D3E-A95B-4D69-A749-1E39EBDEC946}" dt="2019-12-09T13:22:56.744" v="912" actId="20577"/>
          <ac:spMkLst>
            <pc:docMk/>
            <pc:sldMk cId="4264693462" sldId="299"/>
            <ac:spMk id="9" creationId="{BD486C93-72A8-44BF-8913-E618EF698C1E}"/>
          </ac:spMkLst>
        </pc:spChg>
        <pc:spChg chg="del">
          <ac:chgData name="Douglas Romão" userId="47df0c816a89f10b" providerId="LiveId" clId="{22C24D3E-A95B-4D69-A749-1E39EBDEC946}" dt="2019-12-09T07:52:18.409" v="260" actId="478"/>
          <ac:spMkLst>
            <pc:docMk/>
            <pc:sldMk cId="4264693462" sldId="299"/>
            <ac:spMk id="10" creationId="{EA2F9055-0C6A-8F40-B346-F8F8158FA877}"/>
          </ac:spMkLst>
        </pc:spChg>
        <pc:picChg chg="add mod modCrop">
          <ac:chgData name="Douglas Romão" userId="47df0c816a89f10b" providerId="LiveId" clId="{22C24D3E-A95B-4D69-A749-1E39EBDEC946}" dt="2019-12-09T07:52:21.367" v="261" actId="1076"/>
          <ac:picMkLst>
            <pc:docMk/>
            <pc:sldMk cId="4264693462" sldId="299"/>
            <ac:picMk id="3" creationId="{732E8172-3B79-4718-9A5A-F57274F14724}"/>
          </ac:picMkLst>
        </pc:picChg>
        <pc:picChg chg="add mod">
          <ac:chgData name="Douglas Romão" userId="47df0c816a89f10b" providerId="LiveId" clId="{22C24D3E-A95B-4D69-A749-1E39EBDEC946}" dt="2019-12-09T11:49:38.879" v="869" actId="1076"/>
          <ac:picMkLst>
            <pc:docMk/>
            <pc:sldMk cId="4264693462" sldId="299"/>
            <ac:picMk id="5" creationId="{66369450-5069-4863-AB5B-5666ED712DE0}"/>
          </ac:picMkLst>
        </pc:picChg>
        <pc:picChg chg="del mod">
          <ac:chgData name="Douglas Romão" userId="47df0c816a89f10b" providerId="LiveId" clId="{22C24D3E-A95B-4D69-A749-1E39EBDEC946}" dt="2019-12-09T07:52:14.766" v="259" actId="478"/>
          <ac:picMkLst>
            <pc:docMk/>
            <pc:sldMk cId="4264693462" sldId="299"/>
            <ac:picMk id="7" creationId="{A1F0C18D-4A7F-F346-A74A-552031C9DBA9}"/>
          </ac:picMkLst>
        </pc:picChg>
      </pc:sldChg>
      <pc:sldChg chg="modSp">
        <pc:chgData name="Douglas Romão" userId="47df0c816a89f10b" providerId="LiveId" clId="{22C24D3E-A95B-4D69-A749-1E39EBDEC946}" dt="2019-12-09T07:58:00.544" v="343" actId="20577"/>
        <pc:sldMkLst>
          <pc:docMk/>
          <pc:sldMk cId="3186981879" sldId="1202"/>
        </pc:sldMkLst>
        <pc:spChg chg="mod">
          <ac:chgData name="Douglas Romão" userId="47df0c816a89f10b" providerId="LiveId" clId="{22C24D3E-A95B-4D69-A749-1E39EBDEC946}" dt="2019-12-09T07:58:00.544" v="343" actId="20577"/>
          <ac:spMkLst>
            <pc:docMk/>
            <pc:sldMk cId="3186981879" sldId="1202"/>
            <ac:spMk id="4" creationId="{FA892BD7-0735-437A-B84D-B7202EB48AD1}"/>
          </ac:spMkLst>
        </pc:spChg>
      </pc:sldChg>
      <pc:sldChg chg="del">
        <pc:chgData name="Douglas Romão" userId="47df0c816a89f10b" providerId="LiveId" clId="{22C24D3E-A95B-4D69-A749-1E39EBDEC946}" dt="2019-12-09T11:39:21.784" v="829" actId="47"/>
        <pc:sldMkLst>
          <pc:docMk/>
          <pc:sldMk cId="3690494280" sldId="1203"/>
        </pc:sldMkLst>
      </pc:sldChg>
      <pc:sldChg chg="del">
        <pc:chgData name="Douglas Romão" userId="47df0c816a89f10b" providerId="LiveId" clId="{22C24D3E-A95B-4D69-A749-1E39EBDEC946}" dt="2019-12-09T08:13:54.913" v="597" actId="47"/>
        <pc:sldMkLst>
          <pc:docMk/>
          <pc:sldMk cId="245734142" sldId="1204"/>
        </pc:sldMkLst>
      </pc:sldChg>
      <pc:sldChg chg="delSp modSp">
        <pc:chgData name="Douglas Romão" userId="47df0c816a89f10b" providerId="LiveId" clId="{22C24D3E-A95B-4D69-A749-1E39EBDEC946}" dt="2019-12-09T07:52:54.784" v="264" actId="20577"/>
        <pc:sldMkLst>
          <pc:docMk/>
          <pc:sldMk cId="3198720297" sldId="1205"/>
        </pc:sldMkLst>
        <pc:spChg chg="mod">
          <ac:chgData name="Douglas Romão" userId="47df0c816a89f10b" providerId="LiveId" clId="{22C24D3E-A95B-4D69-A749-1E39EBDEC946}" dt="2019-12-09T07:52:54.784" v="264" actId="20577"/>
          <ac:spMkLst>
            <pc:docMk/>
            <pc:sldMk cId="3198720297" sldId="1205"/>
            <ac:spMk id="7" creationId="{D77E60BD-30BC-4350-92DE-5678A3BB248C}"/>
          </ac:spMkLst>
        </pc:spChg>
        <pc:spChg chg="del">
          <ac:chgData name="Douglas Romão" userId="47df0c816a89f10b" providerId="LiveId" clId="{22C24D3E-A95B-4D69-A749-1E39EBDEC946}" dt="2019-12-09T07:52:50.488" v="262" actId="478"/>
          <ac:spMkLst>
            <pc:docMk/>
            <pc:sldMk cId="3198720297" sldId="1205"/>
            <ac:spMk id="21" creationId="{A062A11F-0546-42ED-ADAE-F90E1F721C2F}"/>
          </ac:spMkLst>
        </pc:spChg>
        <pc:picChg chg="del">
          <ac:chgData name="Douglas Romão" userId="47df0c816a89f10b" providerId="LiveId" clId="{22C24D3E-A95B-4D69-A749-1E39EBDEC946}" dt="2019-12-09T07:52:50.488" v="262" actId="478"/>
          <ac:picMkLst>
            <pc:docMk/>
            <pc:sldMk cId="3198720297" sldId="1205"/>
            <ac:picMk id="18" creationId="{345BB9DC-F193-4813-A037-06F1D21062BF}"/>
          </ac:picMkLst>
        </pc:picChg>
      </pc:sldChg>
      <pc:sldChg chg="modSp">
        <pc:chgData name="Douglas Romão" userId="47df0c816a89f10b" providerId="LiveId" clId="{22C24D3E-A95B-4D69-A749-1E39EBDEC946}" dt="2019-12-09T07:58:19.982" v="365" actId="20577"/>
        <pc:sldMkLst>
          <pc:docMk/>
          <pc:sldMk cId="1282357145" sldId="1206"/>
        </pc:sldMkLst>
        <pc:spChg chg="mod">
          <ac:chgData name="Douglas Romão" userId="47df0c816a89f10b" providerId="LiveId" clId="{22C24D3E-A95B-4D69-A749-1E39EBDEC946}" dt="2019-12-09T07:58:19.982" v="365" actId="20577"/>
          <ac:spMkLst>
            <pc:docMk/>
            <pc:sldMk cId="1282357145" sldId="1206"/>
            <ac:spMk id="8" creationId="{3813AA4D-2C99-4F1F-9258-F48AE4CA65A8}"/>
          </ac:spMkLst>
        </pc:spChg>
      </pc:sldChg>
      <pc:sldChg chg="add del setBg">
        <pc:chgData name="Douglas Romão" userId="47df0c816a89f10b" providerId="LiveId" clId="{22C24D3E-A95B-4D69-A749-1E39EBDEC946}" dt="2019-12-09T07:47:05.135" v="15"/>
        <pc:sldMkLst>
          <pc:docMk/>
          <pc:sldMk cId="2315695901" sldId="1214"/>
        </pc:sldMkLst>
      </pc:sldChg>
      <pc:sldChg chg="add del setBg">
        <pc:chgData name="Douglas Romão" userId="47df0c816a89f10b" providerId="LiveId" clId="{22C24D3E-A95B-4D69-A749-1E39EBDEC946}" dt="2019-12-09T07:56:00.046" v="266"/>
        <pc:sldMkLst>
          <pc:docMk/>
          <pc:sldMk cId="2728244943" sldId="1214"/>
        </pc:sldMkLst>
      </pc:sldChg>
      <pc:sldChg chg="addSp delSp modSp add del">
        <pc:chgData name="Douglas Romão" userId="47df0c816a89f10b" providerId="LiveId" clId="{22C24D3E-A95B-4D69-A749-1E39EBDEC946}" dt="2019-12-09T08:01:15.572" v="402"/>
        <pc:sldMkLst>
          <pc:docMk/>
          <pc:sldMk cId="861064771" sldId="1679"/>
        </pc:sldMkLst>
        <pc:spChg chg="mod">
          <ac:chgData name="Douglas Romão" userId="47df0c816a89f10b" providerId="LiveId" clId="{22C24D3E-A95B-4D69-A749-1E39EBDEC946}" dt="2019-12-09T08:01:13.285" v="399"/>
          <ac:spMkLst>
            <pc:docMk/>
            <pc:sldMk cId="861064771" sldId="1679"/>
            <ac:spMk id="2" creationId="{00000000-0000-0000-0000-000000000000}"/>
          </ac:spMkLst>
        </pc:spChg>
        <pc:spChg chg="add del mod">
          <ac:chgData name="Douglas Romão" userId="47df0c816a89f10b" providerId="LiveId" clId="{22C24D3E-A95B-4D69-A749-1E39EBDEC946}" dt="2019-12-09T08:01:14.315" v="401"/>
          <ac:spMkLst>
            <pc:docMk/>
            <pc:sldMk cId="861064771" sldId="1679"/>
            <ac:spMk id="3" creationId="{F8C15884-D44F-4C4A-AC48-2186B9EF181E}"/>
          </ac:spMkLst>
        </pc:spChg>
        <pc:spChg chg="add del mod">
          <ac:chgData name="Douglas Romão" userId="47df0c816a89f10b" providerId="LiveId" clId="{22C24D3E-A95B-4D69-A749-1E39EBDEC946}" dt="2019-12-09T08:01:14.315" v="401"/>
          <ac:spMkLst>
            <pc:docMk/>
            <pc:sldMk cId="861064771" sldId="1679"/>
            <ac:spMk id="5" creationId="{25EB7585-E547-42DB-B7FB-D7283CD789FF}"/>
          </ac:spMkLst>
        </pc:spChg>
        <pc:spChg chg="add del mod">
          <ac:chgData name="Douglas Romão" userId="47df0c816a89f10b" providerId="LiveId" clId="{22C24D3E-A95B-4D69-A749-1E39EBDEC946}" dt="2019-12-09T08:01:13.285" v="399"/>
          <ac:spMkLst>
            <pc:docMk/>
            <pc:sldMk cId="861064771" sldId="1679"/>
            <ac:spMk id="6" creationId="{9E9F7230-3462-4448-BC2E-665F2F0161C1}"/>
          </ac:spMkLst>
        </pc:spChg>
        <pc:spChg chg="add del mod">
          <ac:chgData name="Douglas Romão" userId="47df0c816a89f10b" providerId="LiveId" clId="{22C24D3E-A95B-4D69-A749-1E39EBDEC946}" dt="2019-12-09T08:01:01.774" v="397"/>
          <ac:spMkLst>
            <pc:docMk/>
            <pc:sldMk cId="861064771" sldId="1679"/>
            <ac:spMk id="7" creationId="{B2F195C9-2FDD-4F52-B6A2-77B523B2B75E}"/>
          </ac:spMkLst>
        </pc:spChg>
        <pc:spChg chg="add del mod">
          <ac:chgData name="Douglas Romão" userId="47df0c816a89f10b" providerId="LiveId" clId="{22C24D3E-A95B-4D69-A749-1E39EBDEC946}" dt="2019-12-09T08:01:01.774" v="397"/>
          <ac:spMkLst>
            <pc:docMk/>
            <pc:sldMk cId="861064771" sldId="1679"/>
            <ac:spMk id="9" creationId="{B4ADC340-712A-4373-87F9-C8B69A7DD6CD}"/>
          </ac:spMkLst>
        </pc:spChg>
      </pc:sldChg>
      <pc:sldChg chg="modSp">
        <pc:chgData name="Douglas Romão" userId="47df0c816a89f10b" providerId="LiveId" clId="{22C24D3E-A95B-4D69-A749-1E39EBDEC946}" dt="2019-12-09T08:03:49.845" v="414" actId="1076"/>
        <pc:sldMkLst>
          <pc:docMk/>
          <pc:sldMk cId="954986406" sldId="1685"/>
        </pc:sldMkLst>
        <pc:spChg chg="mod">
          <ac:chgData name="Douglas Romão" userId="47df0c816a89f10b" providerId="LiveId" clId="{22C24D3E-A95B-4D69-A749-1E39EBDEC946}" dt="2019-12-09T08:03:49.845" v="414" actId="1076"/>
          <ac:spMkLst>
            <pc:docMk/>
            <pc:sldMk cId="954986406" sldId="1685"/>
            <ac:spMk id="2" creationId="{CCEF9617-1028-4288-8971-9F743DD6CB65}"/>
          </ac:spMkLst>
        </pc:spChg>
        <pc:picChg chg="mod">
          <ac:chgData name="Douglas Romão" userId="47df0c816a89f10b" providerId="LiveId" clId="{22C24D3E-A95B-4D69-A749-1E39EBDEC946}" dt="2019-12-09T08:03:49.845" v="414" actId="1076"/>
          <ac:picMkLst>
            <pc:docMk/>
            <pc:sldMk cId="954986406" sldId="1685"/>
            <ac:picMk id="14" creationId="{9AFFF027-B596-324C-8486-9A2EE7EF52EB}"/>
          </ac:picMkLst>
        </pc:picChg>
      </pc:sldChg>
      <pc:sldChg chg="addSp modSp">
        <pc:chgData name="Douglas Romão" userId="47df0c816a89f10b" providerId="LiveId" clId="{22C24D3E-A95B-4D69-A749-1E39EBDEC946}" dt="2019-12-09T08:06:21.401" v="434"/>
        <pc:sldMkLst>
          <pc:docMk/>
          <pc:sldMk cId="1692558981" sldId="1696"/>
        </pc:sldMkLst>
        <pc:spChg chg="add mod">
          <ac:chgData name="Douglas Romão" userId="47df0c816a89f10b" providerId="LiveId" clId="{22C24D3E-A95B-4D69-A749-1E39EBDEC946}" dt="2019-12-09T08:06:21.401" v="434"/>
          <ac:spMkLst>
            <pc:docMk/>
            <pc:sldMk cId="1692558981" sldId="1696"/>
            <ac:spMk id="4" creationId="{979474D4-93C9-4B6C-8224-C479BD63B2DF}"/>
          </ac:spMkLst>
        </pc:spChg>
      </pc:sldChg>
      <pc:sldChg chg="modSp">
        <pc:chgData name="Douglas Romão" userId="47df0c816a89f10b" providerId="LiveId" clId="{22C24D3E-A95B-4D69-A749-1E39EBDEC946}" dt="2019-12-09T11:33:39.472" v="746" actId="14100"/>
        <pc:sldMkLst>
          <pc:docMk/>
          <pc:sldMk cId="487359680" sldId="1731"/>
        </pc:sldMkLst>
        <pc:spChg chg="mod">
          <ac:chgData name="Douglas Romão" userId="47df0c816a89f10b" providerId="LiveId" clId="{22C24D3E-A95B-4D69-A749-1E39EBDEC946}" dt="2019-12-09T11:33:39.472" v="746" actId="14100"/>
          <ac:spMkLst>
            <pc:docMk/>
            <pc:sldMk cId="487359680" sldId="1731"/>
            <ac:spMk id="2" creationId="{BD04432C-62BB-4F67-903F-2770E0578C22}"/>
          </ac:spMkLst>
        </pc:spChg>
        <pc:spChg chg="mod">
          <ac:chgData name="Douglas Romão" userId="47df0c816a89f10b" providerId="LiveId" clId="{22C24D3E-A95B-4D69-A749-1E39EBDEC946}" dt="2019-12-09T11:33:30.829" v="745" actId="1036"/>
          <ac:spMkLst>
            <pc:docMk/>
            <pc:sldMk cId="487359680" sldId="1731"/>
            <ac:spMk id="5" creationId="{00000000-0000-0000-0000-000000000000}"/>
          </ac:spMkLst>
        </pc:spChg>
        <pc:spChg chg="mod">
          <ac:chgData name="Douglas Romão" userId="47df0c816a89f10b" providerId="LiveId" clId="{22C24D3E-A95B-4D69-A749-1E39EBDEC946}" dt="2019-12-09T11:33:30.829" v="745" actId="1036"/>
          <ac:spMkLst>
            <pc:docMk/>
            <pc:sldMk cId="487359680" sldId="1731"/>
            <ac:spMk id="8" creationId="{A6076738-EA33-42D3-B5F7-AC398BDFCEC3}"/>
          </ac:spMkLst>
        </pc:spChg>
        <pc:spChg chg="mod">
          <ac:chgData name="Douglas Romão" userId="47df0c816a89f10b" providerId="LiveId" clId="{22C24D3E-A95B-4D69-A749-1E39EBDEC946}" dt="2019-12-09T11:33:30.829" v="745" actId="1036"/>
          <ac:spMkLst>
            <pc:docMk/>
            <pc:sldMk cId="487359680" sldId="1731"/>
            <ac:spMk id="9" creationId="{156A629D-A44F-4496-8C89-23BC112896CE}"/>
          </ac:spMkLst>
        </pc:spChg>
        <pc:spChg chg="mod">
          <ac:chgData name="Douglas Romão" userId="47df0c816a89f10b" providerId="LiveId" clId="{22C24D3E-A95B-4D69-A749-1E39EBDEC946}" dt="2019-12-09T11:33:30.829" v="745" actId="1036"/>
          <ac:spMkLst>
            <pc:docMk/>
            <pc:sldMk cId="487359680" sldId="1731"/>
            <ac:spMk id="10" creationId="{82FEB78E-7298-4ACA-9051-05769A308FFB}"/>
          </ac:spMkLst>
        </pc:spChg>
        <pc:spChg chg="mod">
          <ac:chgData name="Douglas Romão" userId="47df0c816a89f10b" providerId="LiveId" clId="{22C24D3E-A95B-4D69-A749-1E39EBDEC946}" dt="2019-12-09T11:33:30.829" v="745" actId="1036"/>
          <ac:spMkLst>
            <pc:docMk/>
            <pc:sldMk cId="487359680" sldId="1731"/>
            <ac:spMk id="11" creationId="{D91B14F4-B892-43E6-AA2E-F0FF9B7A43FF}"/>
          </ac:spMkLst>
        </pc:spChg>
      </pc:sldChg>
      <pc:sldChg chg="modSp">
        <pc:chgData name="Douglas Romão" userId="47df0c816a89f10b" providerId="LiveId" clId="{22C24D3E-A95B-4D69-A749-1E39EBDEC946}" dt="2019-12-09T11:37:55.374" v="768" actId="27636"/>
        <pc:sldMkLst>
          <pc:docMk/>
          <pc:sldMk cId="1706782890" sldId="1963"/>
        </pc:sldMkLst>
        <pc:spChg chg="mod">
          <ac:chgData name="Douglas Romão" userId="47df0c816a89f10b" providerId="LiveId" clId="{22C24D3E-A95B-4D69-A749-1E39EBDEC946}" dt="2019-12-09T11:37:55.374" v="768" actId="27636"/>
          <ac:spMkLst>
            <pc:docMk/>
            <pc:sldMk cId="1706782890" sldId="1963"/>
            <ac:spMk id="8" creationId="{136C5B95-16B2-4341-BEC6-8EC4BBF66410}"/>
          </ac:spMkLst>
        </pc:spChg>
      </pc:sldChg>
      <pc:sldChg chg="modSp">
        <pc:chgData name="Douglas Romão" userId="47df0c816a89f10b" providerId="LiveId" clId="{22C24D3E-A95B-4D69-A749-1E39EBDEC946}" dt="2019-12-09T11:38:08.691" v="769" actId="27636"/>
        <pc:sldMkLst>
          <pc:docMk/>
          <pc:sldMk cId="1654177847" sldId="1964"/>
        </pc:sldMkLst>
        <pc:spChg chg="mod">
          <ac:chgData name="Douglas Romão" userId="47df0c816a89f10b" providerId="LiveId" clId="{22C24D3E-A95B-4D69-A749-1E39EBDEC946}" dt="2019-12-09T11:38:08.691" v="769" actId="27636"/>
          <ac:spMkLst>
            <pc:docMk/>
            <pc:sldMk cId="1654177847" sldId="1964"/>
            <ac:spMk id="8" creationId="{606FC509-1F18-447A-86CC-88C522E253AF}"/>
          </ac:spMkLst>
        </pc:spChg>
      </pc:sldChg>
      <pc:sldChg chg="modSp">
        <pc:chgData name="Douglas Romão" userId="47df0c816a89f10b" providerId="LiveId" clId="{22C24D3E-A95B-4D69-A749-1E39EBDEC946}" dt="2019-12-09T11:38:08.699" v="771" actId="27636"/>
        <pc:sldMkLst>
          <pc:docMk/>
          <pc:sldMk cId="925368810" sldId="1965"/>
        </pc:sldMkLst>
        <pc:spChg chg="mod">
          <ac:chgData name="Douglas Romão" userId="47df0c816a89f10b" providerId="LiveId" clId="{22C24D3E-A95B-4D69-A749-1E39EBDEC946}" dt="2019-12-09T11:38:08.699" v="771" actId="27636"/>
          <ac:spMkLst>
            <pc:docMk/>
            <pc:sldMk cId="925368810" sldId="1965"/>
            <ac:spMk id="9" creationId="{E2EC87A1-98DF-49F4-9467-FE33A244714E}"/>
          </ac:spMkLst>
        </pc:spChg>
      </pc:sldChg>
      <pc:sldChg chg="modSp">
        <pc:chgData name="Douglas Romão" userId="47df0c816a89f10b" providerId="LiveId" clId="{22C24D3E-A95B-4D69-A749-1E39EBDEC946}" dt="2019-12-09T11:38:08.695" v="770" actId="27636"/>
        <pc:sldMkLst>
          <pc:docMk/>
          <pc:sldMk cId="109475437" sldId="1966"/>
        </pc:sldMkLst>
        <pc:spChg chg="mod">
          <ac:chgData name="Douglas Romão" userId="47df0c816a89f10b" providerId="LiveId" clId="{22C24D3E-A95B-4D69-A749-1E39EBDEC946}" dt="2019-12-09T11:38:08.695" v="770" actId="27636"/>
          <ac:spMkLst>
            <pc:docMk/>
            <pc:sldMk cId="109475437" sldId="1966"/>
            <ac:spMk id="13" creationId="{B4ED12FE-8F54-481B-AF99-5D0C1EC89201}"/>
          </ac:spMkLst>
        </pc:spChg>
      </pc:sldChg>
      <pc:sldChg chg="modSp">
        <pc:chgData name="Douglas Romão" userId="47df0c816a89f10b" providerId="LiveId" clId="{22C24D3E-A95B-4D69-A749-1E39EBDEC946}" dt="2019-12-09T11:38:08.703" v="772" actId="27636"/>
        <pc:sldMkLst>
          <pc:docMk/>
          <pc:sldMk cId="3450448641" sldId="1967"/>
        </pc:sldMkLst>
        <pc:spChg chg="mod">
          <ac:chgData name="Douglas Romão" userId="47df0c816a89f10b" providerId="LiveId" clId="{22C24D3E-A95B-4D69-A749-1E39EBDEC946}" dt="2019-12-09T11:38:08.703" v="772" actId="27636"/>
          <ac:spMkLst>
            <pc:docMk/>
            <pc:sldMk cId="3450448641" sldId="1967"/>
            <ac:spMk id="8" creationId="{136C5B95-16B2-4341-BEC6-8EC4BBF66410}"/>
          </ac:spMkLst>
        </pc:spChg>
      </pc:sldChg>
      <pc:sldChg chg="modSp">
        <pc:chgData name="Douglas Romão" userId="47df0c816a89f10b" providerId="LiveId" clId="{22C24D3E-A95B-4D69-A749-1E39EBDEC946}" dt="2019-12-09T11:38:08.710" v="773" actId="27636"/>
        <pc:sldMkLst>
          <pc:docMk/>
          <pc:sldMk cId="2980334269" sldId="1968"/>
        </pc:sldMkLst>
        <pc:spChg chg="mod">
          <ac:chgData name="Douglas Romão" userId="47df0c816a89f10b" providerId="LiveId" clId="{22C24D3E-A95B-4D69-A749-1E39EBDEC946}" dt="2019-12-09T11:38:08.710" v="773" actId="27636"/>
          <ac:spMkLst>
            <pc:docMk/>
            <pc:sldMk cId="2980334269" sldId="1968"/>
            <ac:spMk id="8" creationId="{136C5B95-16B2-4341-BEC6-8EC4BBF66410}"/>
          </ac:spMkLst>
        </pc:spChg>
      </pc:sldChg>
      <pc:sldChg chg="modSp">
        <pc:chgData name="Douglas Romão" userId="47df0c816a89f10b" providerId="LiveId" clId="{22C24D3E-A95B-4D69-A749-1E39EBDEC946}" dt="2019-12-09T11:36:42.631" v="759" actId="27636"/>
        <pc:sldMkLst>
          <pc:docMk/>
          <pc:sldMk cId="558886358" sldId="1969"/>
        </pc:sldMkLst>
        <pc:spChg chg="mod">
          <ac:chgData name="Douglas Romão" userId="47df0c816a89f10b" providerId="LiveId" clId="{22C24D3E-A95B-4D69-A749-1E39EBDEC946}" dt="2019-12-09T11:36:42.631" v="759" actId="27636"/>
          <ac:spMkLst>
            <pc:docMk/>
            <pc:sldMk cId="558886358" sldId="1969"/>
            <ac:spMk id="8" creationId="{136C5B95-16B2-4341-BEC6-8EC4BBF66410}"/>
          </ac:spMkLst>
        </pc:spChg>
      </pc:sldChg>
      <pc:sldChg chg="modSp">
        <pc:chgData name="Douglas Romão" userId="47df0c816a89f10b" providerId="LiveId" clId="{22C24D3E-A95B-4D69-A749-1E39EBDEC946}" dt="2019-12-09T11:37:50.201" v="767" actId="14100"/>
        <pc:sldMkLst>
          <pc:docMk/>
          <pc:sldMk cId="1702063544" sldId="1970"/>
        </pc:sldMkLst>
        <pc:spChg chg="mod">
          <ac:chgData name="Douglas Romão" userId="47df0c816a89f10b" providerId="LiveId" clId="{22C24D3E-A95B-4D69-A749-1E39EBDEC946}" dt="2019-12-09T11:37:50.201" v="767" actId="14100"/>
          <ac:spMkLst>
            <pc:docMk/>
            <pc:sldMk cId="1702063544" sldId="1970"/>
            <ac:spMk id="8" creationId="{136C5B95-16B2-4341-BEC6-8EC4BBF66410}"/>
          </ac:spMkLst>
        </pc:spChg>
      </pc:sldChg>
      <pc:sldChg chg="addSp delSp modSp add ord modTransition">
        <pc:chgData name="Douglas Romão" userId="47df0c816a89f10b" providerId="LiveId" clId="{22C24D3E-A95B-4D69-A749-1E39EBDEC946}" dt="2019-12-09T11:44:13.327" v="861" actId="20578"/>
        <pc:sldMkLst>
          <pc:docMk/>
          <pc:sldMk cId="636066652" sldId="8554"/>
        </pc:sldMkLst>
        <pc:spChg chg="mod">
          <ac:chgData name="Douglas Romão" userId="47df0c816a89f10b" providerId="LiveId" clId="{22C24D3E-A95B-4D69-A749-1E39EBDEC946}" dt="2019-12-09T07:56:52.372" v="273" actId="207"/>
          <ac:spMkLst>
            <pc:docMk/>
            <pc:sldMk cId="636066652" sldId="8554"/>
            <ac:spMk id="2" creationId="{BAC5DCF1-1DBA-4B2A-BBEE-A4BA94DD483B}"/>
          </ac:spMkLst>
        </pc:spChg>
        <pc:spChg chg="add del mod">
          <ac:chgData name="Douglas Romão" userId="47df0c816a89f10b" providerId="LiveId" clId="{22C24D3E-A95B-4D69-A749-1E39EBDEC946}" dt="2019-12-09T07:56:15.050" v="269"/>
          <ac:spMkLst>
            <pc:docMk/>
            <pc:sldMk cId="636066652" sldId="8554"/>
            <ac:spMk id="3" creationId="{6C3C89DE-0282-4DFB-8812-D031446B5614}"/>
          </ac:spMkLst>
        </pc:spChg>
        <pc:spChg chg="mod">
          <ac:chgData name="Douglas Romão" userId="47df0c816a89f10b" providerId="LiveId" clId="{22C24D3E-A95B-4D69-A749-1E39EBDEC946}" dt="2019-12-09T11:41:16.088" v="836" actId="208"/>
          <ac:spMkLst>
            <pc:docMk/>
            <pc:sldMk cId="636066652" sldId="8554"/>
            <ac:spMk id="4" creationId="{D32F5EB3-EC00-4CAE-8459-CAB1470581F6}"/>
          </ac:spMkLst>
        </pc:spChg>
        <pc:spChg chg="mod">
          <ac:chgData name="Douglas Romão" userId="47df0c816a89f10b" providerId="LiveId" clId="{22C24D3E-A95B-4D69-A749-1E39EBDEC946}" dt="2019-12-09T11:40:52.691" v="831" actId="207"/>
          <ac:spMkLst>
            <pc:docMk/>
            <pc:sldMk cId="636066652" sldId="8554"/>
            <ac:spMk id="5" creationId="{A713F842-7CB1-4BA3-9CDB-D61D12BF4578}"/>
          </ac:spMkLst>
        </pc:spChg>
        <pc:spChg chg="add del mod">
          <ac:chgData name="Douglas Romão" userId="47df0c816a89f10b" providerId="LiveId" clId="{22C24D3E-A95B-4D69-A749-1E39EBDEC946}" dt="2019-12-09T07:56:15.050" v="269"/>
          <ac:spMkLst>
            <pc:docMk/>
            <pc:sldMk cId="636066652" sldId="8554"/>
            <ac:spMk id="6" creationId="{734C0E6F-E9AD-467A-9B1F-2D668DFA6B99}"/>
          </ac:spMkLst>
        </pc:spChg>
        <pc:spChg chg="add del mod">
          <ac:chgData name="Douglas Romão" userId="47df0c816a89f10b" providerId="LiveId" clId="{22C24D3E-A95B-4D69-A749-1E39EBDEC946}" dt="2019-12-09T07:56:43.316" v="272" actId="478"/>
          <ac:spMkLst>
            <pc:docMk/>
            <pc:sldMk cId="636066652" sldId="8554"/>
            <ac:spMk id="7" creationId="{772CF5C6-9FC2-4625-A665-F94289E8DBF3}"/>
          </ac:spMkLst>
        </pc:spChg>
        <pc:spChg chg="mod">
          <ac:chgData name="Douglas Romão" userId="47df0c816a89f10b" providerId="LiveId" clId="{22C24D3E-A95B-4D69-A749-1E39EBDEC946}" dt="2019-12-09T07:56:36.397" v="271" actId="1076"/>
          <ac:spMkLst>
            <pc:docMk/>
            <pc:sldMk cId="636066652" sldId="8554"/>
            <ac:spMk id="8" creationId="{708242B2-CB50-492D-8F8C-E191BA2FFC34}"/>
          </ac:spMkLst>
        </pc:spChg>
        <pc:spChg chg="mod">
          <ac:chgData name="Douglas Romão" userId="47df0c816a89f10b" providerId="LiveId" clId="{22C24D3E-A95B-4D69-A749-1E39EBDEC946}" dt="2019-12-09T07:56:36.397" v="271" actId="1076"/>
          <ac:spMkLst>
            <pc:docMk/>
            <pc:sldMk cId="636066652" sldId="8554"/>
            <ac:spMk id="10" creationId="{3F038569-9A36-4401-AFAE-44FBEED26F53}"/>
          </ac:spMkLst>
        </pc:spChg>
        <pc:spChg chg="mod">
          <ac:chgData name="Douglas Romão" userId="47df0c816a89f10b" providerId="LiveId" clId="{22C24D3E-A95B-4D69-A749-1E39EBDEC946}" dt="2019-12-09T07:56:36.397" v="271" actId="1076"/>
          <ac:spMkLst>
            <pc:docMk/>
            <pc:sldMk cId="636066652" sldId="8554"/>
            <ac:spMk id="12" creationId="{9C70C654-E2BD-47DD-9341-082E96CDB690}"/>
          </ac:spMkLst>
        </pc:spChg>
        <pc:spChg chg="mod">
          <ac:chgData name="Douglas Romão" userId="47df0c816a89f10b" providerId="LiveId" clId="{22C24D3E-A95B-4D69-A749-1E39EBDEC946}" dt="2019-12-09T07:57:00.517" v="274" actId="207"/>
          <ac:spMkLst>
            <pc:docMk/>
            <pc:sldMk cId="636066652" sldId="8554"/>
            <ac:spMk id="15" creationId="{371A7E76-AB06-427C-BA6F-D18C0D98741D}"/>
          </ac:spMkLst>
        </pc:spChg>
        <pc:spChg chg="mod">
          <ac:chgData name="Douglas Romão" userId="47df0c816a89f10b" providerId="LiveId" clId="{22C24D3E-A95B-4D69-A749-1E39EBDEC946}" dt="2019-12-09T07:57:08.507" v="275" actId="207"/>
          <ac:spMkLst>
            <pc:docMk/>
            <pc:sldMk cId="636066652" sldId="8554"/>
            <ac:spMk id="17" creationId="{61FA154A-2E00-42D0-8841-F7C2362E1530}"/>
          </ac:spMkLst>
        </pc:spChg>
        <pc:spChg chg="mod">
          <ac:chgData name="Douglas Romão" userId="47df0c816a89f10b" providerId="LiveId" clId="{22C24D3E-A95B-4D69-A749-1E39EBDEC946}" dt="2019-12-09T07:57:08.507" v="275" actId="207"/>
          <ac:spMkLst>
            <pc:docMk/>
            <pc:sldMk cId="636066652" sldId="8554"/>
            <ac:spMk id="19" creationId="{263E15BF-7E0F-4417-8324-3639485BC8D2}"/>
          </ac:spMkLst>
        </pc:spChg>
      </pc:sldChg>
      <pc:sldChg chg="addSp delSp modSp add del modTransition">
        <pc:chgData name="Douglas Romão" userId="47df0c816a89f10b" providerId="LiveId" clId="{22C24D3E-A95B-4D69-A749-1E39EBDEC946}" dt="2019-12-09T08:02:09.849" v="406" actId="14100"/>
        <pc:sldMkLst>
          <pc:docMk/>
          <pc:sldMk cId="2386144102" sldId="8556"/>
        </pc:sldMkLst>
        <pc:spChg chg="mod">
          <ac:chgData name="Douglas Romão" userId="47df0c816a89f10b" providerId="LiveId" clId="{22C24D3E-A95B-4D69-A749-1E39EBDEC946}" dt="2019-12-09T08:02:09.849" v="406" actId="14100"/>
          <ac:spMkLst>
            <pc:docMk/>
            <pc:sldMk cId="2386144102" sldId="8556"/>
            <ac:spMk id="2" creationId="{3EC1DDF4-FE7A-4A45-A340-CC3D973A1005}"/>
          </ac:spMkLst>
        </pc:spChg>
        <pc:spChg chg="add del mod">
          <ac:chgData name="Douglas Romão" userId="47df0c816a89f10b" providerId="LiveId" clId="{22C24D3E-A95B-4D69-A749-1E39EBDEC946}" dt="2019-12-09T08:01:58.473" v="404"/>
          <ac:spMkLst>
            <pc:docMk/>
            <pc:sldMk cId="2386144102" sldId="8556"/>
            <ac:spMk id="3" creationId="{6CCFA3B4-F409-4CB7-9A7B-0EEE0A3AA631}"/>
          </ac:spMkLst>
        </pc:spChg>
        <pc:spChg chg="add del mod">
          <ac:chgData name="Douglas Romão" userId="47df0c816a89f10b" providerId="LiveId" clId="{22C24D3E-A95B-4D69-A749-1E39EBDEC946}" dt="2019-12-09T08:01:58.473" v="404"/>
          <ac:spMkLst>
            <pc:docMk/>
            <pc:sldMk cId="2386144102" sldId="8556"/>
            <ac:spMk id="4" creationId="{44992902-B385-42BE-89AE-07FBAD0E6737}"/>
          </ac:spMkLst>
        </pc:spChg>
      </pc:sldChg>
      <pc:sldChg chg="modSp">
        <pc:chgData name="Douglas Romão" userId="47df0c816a89f10b" providerId="LiveId" clId="{22C24D3E-A95B-4D69-A749-1E39EBDEC946}" dt="2019-12-09T08:05:42.805" v="430" actId="404"/>
        <pc:sldMkLst>
          <pc:docMk/>
          <pc:sldMk cId="1629796970" sldId="8558"/>
        </pc:sldMkLst>
        <pc:spChg chg="mod">
          <ac:chgData name="Douglas Romão" userId="47df0c816a89f10b" providerId="LiveId" clId="{22C24D3E-A95B-4D69-A749-1E39EBDEC946}" dt="2019-12-09T08:05:42.805" v="430" actId="404"/>
          <ac:spMkLst>
            <pc:docMk/>
            <pc:sldMk cId="1629796970" sldId="8558"/>
            <ac:spMk id="2" creationId="{CCEF9617-1028-4288-8971-9F743DD6CB65}"/>
          </ac:spMkLst>
        </pc:spChg>
        <pc:picChg chg="mod">
          <ac:chgData name="Douglas Romão" userId="47df0c816a89f10b" providerId="LiveId" clId="{22C24D3E-A95B-4D69-A749-1E39EBDEC946}" dt="2019-12-09T08:05:19.113" v="425" actId="1076"/>
          <ac:picMkLst>
            <pc:docMk/>
            <pc:sldMk cId="1629796970" sldId="8558"/>
            <ac:picMk id="18" creationId="{BEC3D511-B26A-4503-AE8C-366B93D218CD}"/>
          </ac:picMkLst>
        </pc:picChg>
      </pc:sldChg>
      <pc:sldChg chg="addSp delSp modSp add">
        <pc:chgData name="Douglas Romão" userId="47df0c816a89f10b" providerId="LiveId" clId="{22C24D3E-A95B-4D69-A749-1E39EBDEC946}" dt="2019-12-09T08:07:12.409" v="441" actId="478"/>
        <pc:sldMkLst>
          <pc:docMk/>
          <pc:sldMk cId="2198088677" sldId="8564"/>
        </pc:sldMkLst>
        <pc:spChg chg="mod">
          <ac:chgData name="Douglas Romão" userId="47df0c816a89f10b" providerId="LiveId" clId="{22C24D3E-A95B-4D69-A749-1E39EBDEC946}" dt="2019-12-09T08:07:08.978" v="440" actId="27636"/>
          <ac:spMkLst>
            <pc:docMk/>
            <pc:sldMk cId="2198088677" sldId="8564"/>
            <ac:spMk id="2" creationId="{CCEF9617-1028-4288-8971-9F743DD6CB65}"/>
          </ac:spMkLst>
        </pc:spChg>
        <pc:spChg chg="add del mod">
          <ac:chgData name="Douglas Romão" userId="47df0c816a89f10b" providerId="LiveId" clId="{22C24D3E-A95B-4D69-A749-1E39EBDEC946}" dt="2019-12-09T08:07:12.409" v="441" actId="478"/>
          <ac:spMkLst>
            <pc:docMk/>
            <pc:sldMk cId="2198088677" sldId="8564"/>
            <ac:spMk id="4" creationId="{C827561B-71EB-48BA-9053-3F1A659FB149}"/>
          </ac:spMkLst>
        </pc:spChg>
      </pc:sldChg>
      <pc:sldChg chg="modTransition">
        <pc:chgData name="Douglas Romão" userId="47df0c816a89f10b" providerId="LiveId" clId="{22C24D3E-A95B-4D69-A749-1E39EBDEC946}" dt="2019-12-09T08:10:44.775" v="482"/>
        <pc:sldMkLst>
          <pc:docMk/>
          <pc:sldMk cId="1402418775" sldId="8604"/>
        </pc:sldMkLst>
      </pc:sldChg>
      <pc:sldChg chg="modTransition">
        <pc:chgData name="Douglas Romão" userId="47df0c816a89f10b" providerId="LiveId" clId="{22C24D3E-A95B-4D69-A749-1E39EBDEC946}" dt="2019-12-09T08:10:44.775" v="482"/>
        <pc:sldMkLst>
          <pc:docMk/>
          <pc:sldMk cId="2859728639" sldId="8606"/>
        </pc:sldMkLst>
      </pc:sldChg>
      <pc:sldChg chg="addSp delSp modSp modTransition">
        <pc:chgData name="Douglas Romão" userId="47df0c816a89f10b" providerId="LiveId" clId="{22C24D3E-A95B-4D69-A749-1E39EBDEC946}" dt="2019-12-09T08:16:35.501" v="674" actId="478"/>
        <pc:sldMkLst>
          <pc:docMk/>
          <pc:sldMk cId="1040223327" sldId="8608"/>
        </pc:sldMkLst>
        <pc:spChg chg="mod">
          <ac:chgData name="Douglas Romão" userId="47df0c816a89f10b" providerId="LiveId" clId="{22C24D3E-A95B-4D69-A749-1E39EBDEC946}" dt="2019-12-09T08:16:32.478" v="673" actId="5793"/>
          <ac:spMkLst>
            <pc:docMk/>
            <pc:sldMk cId="1040223327" sldId="8608"/>
            <ac:spMk id="3" creationId="{4A501B50-BD2B-4203-A8C8-280579092B66}"/>
          </ac:spMkLst>
        </pc:spChg>
        <pc:spChg chg="add del mod">
          <ac:chgData name="Douglas Romão" userId="47df0c816a89f10b" providerId="LiveId" clId="{22C24D3E-A95B-4D69-A749-1E39EBDEC946}" dt="2019-12-09T08:16:35.501" v="674" actId="478"/>
          <ac:spMkLst>
            <pc:docMk/>
            <pc:sldMk cId="1040223327" sldId="8608"/>
            <ac:spMk id="4" creationId="{815A83FB-B0F1-4C6B-83D7-B2B97BEC62B3}"/>
          </ac:spMkLst>
        </pc:spChg>
        <pc:spChg chg="del">
          <ac:chgData name="Douglas Romão" userId="47df0c816a89f10b" providerId="LiveId" clId="{22C24D3E-A95B-4D69-A749-1E39EBDEC946}" dt="2019-12-09T08:16:11.017" v="659" actId="478"/>
          <ac:spMkLst>
            <pc:docMk/>
            <pc:sldMk cId="1040223327" sldId="8608"/>
            <ac:spMk id="7" creationId="{A5F74213-B34F-469C-96C3-D23F23282993}"/>
          </ac:spMkLst>
        </pc:spChg>
        <pc:picChg chg="del mod">
          <ac:chgData name="Douglas Romão" userId="47df0c816a89f10b" providerId="LiveId" clId="{22C24D3E-A95B-4D69-A749-1E39EBDEC946}" dt="2019-12-09T08:16:11.017" v="659" actId="478"/>
          <ac:picMkLst>
            <pc:docMk/>
            <pc:sldMk cId="1040223327" sldId="8608"/>
            <ac:picMk id="6" creationId="{E29B77A2-F0A7-4050-9ADC-EFA8CD8A4FA6}"/>
          </ac:picMkLst>
        </pc:picChg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3635326902" sldId="8644"/>
        </pc:sldMkLst>
      </pc:sldChg>
      <pc:sldChg chg="modSp add modTransition">
        <pc:chgData name="Douglas Romão" userId="47df0c816a89f10b" providerId="LiveId" clId="{22C24D3E-A95B-4D69-A749-1E39EBDEC946}" dt="2019-12-09T08:06:44.302" v="437" actId="27636"/>
        <pc:sldMkLst>
          <pc:docMk/>
          <pc:sldMk cId="730734089" sldId="8649"/>
        </pc:sldMkLst>
        <pc:spChg chg="mod">
          <ac:chgData name="Douglas Romão" userId="47df0c816a89f10b" providerId="LiveId" clId="{22C24D3E-A95B-4D69-A749-1E39EBDEC946}" dt="2019-12-09T08:06:44.302" v="437" actId="27636"/>
          <ac:spMkLst>
            <pc:docMk/>
            <pc:sldMk cId="730734089" sldId="8649"/>
            <ac:spMk id="74" creationId="{2A000C2F-CC3E-4339-A28D-FCED4A660DC4}"/>
          </ac:spMkLst>
        </pc:spChg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4095060868" sldId="8659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2903534826" sldId="8660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4094577667" sldId="8662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3984301564" sldId="8663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1353136453" sldId="8667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1250860530" sldId="8668"/>
        </pc:sldMkLst>
      </pc:sldChg>
      <pc:sldChg chg="add">
        <pc:chgData name="Douglas Romão" userId="47df0c816a89f10b" providerId="LiveId" clId="{22C24D3E-A95B-4D69-A749-1E39EBDEC946}" dt="2019-12-09T08:06:44.192" v="435"/>
        <pc:sldMkLst>
          <pc:docMk/>
          <pc:sldMk cId="2246939932" sldId="8669"/>
        </pc:sldMkLst>
      </pc:sldChg>
      <pc:sldChg chg="addSp delSp modSp">
        <pc:chgData name="Douglas Romão" userId="47df0c816a89f10b" providerId="LiveId" clId="{22C24D3E-A95B-4D69-A749-1E39EBDEC946}" dt="2019-12-09T08:13:02.531" v="529" actId="1076"/>
        <pc:sldMkLst>
          <pc:docMk/>
          <pc:sldMk cId="525125208" sldId="8693"/>
        </pc:sldMkLst>
        <pc:spChg chg="mod">
          <ac:chgData name="Douglas Romão" userId="47df0c816a89f10b" providerId="LiveId" clId="{22C24D3E-A95B-4D69-A749-1E39EBDEC946}" dt="2019-12-09T08:12:57.733" v="528" actId="1036"/>
          <ac:spMkLst>
            <pc:docMk/>
            <pc:sldMk cId="525125208" sldId="8693"/>
            <ac:spMk id="2" creationId="{37F28999-C1C9-40BD-BAE2-A656B45F3C2A}"/>
          </ac:spMkLst>
        </pc:spChg>
        <pc:spChg chg="add del mod">
          <ac:chgData name="Douglas Romão" userId="47df0c816a89f10b" providerId="LiveId" clId="{22C24D3E-A95B-4D69-A749-1E39EBDEC946}" dt="2019-12-09T08:12:46.472" v="500"/>
          <ac:spMkLst>
            <pc:docMk/>
            <pc:sldMk cId="525125208" sldId="8693"/>
            <ac:spMk id="3" creationId="{98104919-CB08-4942-A8D7-A0544C429302}"/>
          </ac:spMkLst>
        </pc:spChg>
        <pc:spChg chg="mod">
          <ac:chgData name="Douglas Romão" userId="47df0c816a89f10b" providerId="LiveId" clId="{22C24D3E-A95B-4D69-A749-1E39EBDEC946}" dt="2019-12-09T08:12:57.733" v="528" actId="1036"/>
          <ac:spMkLst>
            <pc:docMk/>
            <pc:sldMk cId="525125208" sldId="8693"/>
            <ac:spMk id="4" creationId="{8BBA7C2C-5038-471B-9A4B-1D3D539955D0}"/>
          </ac:spMkLst>
        </pc:spChg>
        <pc:spChg chg="mod">
          <ac:chgData name="Douglas Romão" userId="47df0c816a89f10b" providerId="LiveId" clId="{22C24D3E-A95B-4D69-A749-1E39EBDEC946}" dt="2019-12-09T08:12:57.733" v="528" actId="1036"/>
          <ac:spMkLst>
            <pc:docMk/>
            <pc:sldMk cId="525125208" sldId="8693"/>
            <ac:spMk id="7" creationId="{DA7D87DD-78D2-4BE3-BAF3-2C670596904E}"/>
          </ac:spMkLst>
        </pc:spChg>
        <pc:spChg chg="mod">
          <ac:chgData name="Douglas Romão" userId="47df0c816a89f10b" providerId="LiveId" clId="{22C24D3E-A95B-4D69-A749-1E39EBDEC946}" dt="2019-12-09T08:13:02.531" v="529" actId="1076"/>
          <ac:spMkLst>
            <pc:docMk/>
            <pc:sldMk cId="525125208" sldId="8693"/>
            <ac:spMk id="9" creationId="{B2D61107-9972-4056-B999-E37DFFF99839}"/>
          </ac:spMkLst>
        </pc:spChg>
      </pc:sldChg>
      <pc:sldChg chg="addSp modSp add">
        <pc:chgData name="Douglas Romão" userId="47df0c816a89f10b" providerId="LiveId" clId="{22C24D3E-A95B-4D69-A749-1E39EBDEC946}" dt="2019-12-09T08:07:59.587" v="480" actId="27636"/>
        <pc:sldMkLst>
          <pc:docMk/>
          <pc:sldMk cId="2969335188" sldId="8708"/>
        </pc:sldMkLst>
        <pc:spChg chg="mod">
          <ac:chgData name="Douglas Romão" userId="47df0c816a89f10b" providerId="LiveId" clId="{22C24D3E-A95B-4D69-A749-1E39EBDEC946}" dt="2019-12-09T08:07:59.587" v="480" actId="27636"/>
          <ac:spMkLst>
            <pc:docMk/>
            <pc:sldMk cId="2969335188" sldId="8708"/>
            <ac:spMk id="2" creationId="{00000000-0000-0000-0000-000000000000}"/>
          </ac:spMkLst>
        </pc:spChg>
        <pc:spChg chg="add mod">
          <ac:chgData name="Douglas Romão" userId="47df0c816a89f10b" providerId="LiveId" clId="{22C24D3E-A95B-4D69-A749-1E39EBDEC946}" dt="2019-12-09T08:07:59.537" v="479"/>
          <ac:spMkLst>
            <pc:docMk/>
            <pc:sldMk cId="2969335188" sldId="8708"/>
            <ac:spMk id="3" creationId="{76215ACE-1B89-4B34-89CA-3949B862326E}"/>
          </ac:spMkLst>
        </pc:spChg>
      </pc:sldChg>
      <pc:sldChg chg="modSp add del">
        <pc:chgData name="Douglas Romão" userId="47df0c816a89f10b" providerId="LiveId" clId="{22C24D3E-A95B-4D69-A749-1E39EBDEC946}" dt="2019-12-09T08:02:56.983" v="410" actId="1076"/>
        <pc:sldMkLst>
          <pc:docMk/>
          <pc:sldMk cId="2582806863" sldId="8709"/>
        </pc:sldMkLst>
        <pc:spChg chg="mod">
          <ac:chgData name="Douglas Romão" userId="47df0c816a89f10b" providerId="LiveId" clId="{22C24D3E-A95B-4D69-A749-1E39EBDEC946}" dt="2019-12-09T08:02:56.983" v="410" actId="1076"/>
          <ac:spMkLst>
            <pc:docMk/>
            <pc:sldMk cId="2582806863" sldId="8709"/>
            <ac:spMk id="3" creationId="{CCBED301-2FE7-4559-9830-3ED789881097}"/>
          </ac:spMkLst>
        </pc:spChg>
      </pc:sldChg>
      <pc:sldChg chg="modSp setBg">
        <pc:chgData name="Douglas Romão" userId="47df0c816a89f10b" providerId="LiveId" clId="{22C24D3E-A95B-4D69-A749-1E39EBDEC946}" dt="2019-12-09T08:06:12.962" v="433" actId="1076"/>
        <pc:sldMkLst>
          <pc:docMk/>
          <pc:sldMk cId="3196082855" sldId="8710"/>
        </pc:sldMkLst>
        <pc:spChg chg="mod">
          <ac:chgData name="Douglas Romão" userId="47df0c816a89f10b" providerId="LiveId" clId="{22C24D3E-A95B-4D69-A749-1E39EBDEC946}" dt="2019-12-09T08:06:12.962" v="433" actId="1076"/>
          <ac:spMkLst>
            <pc:docMk/>
            <pc:sldMk cId="3196082855" sldId="8710"/>
            <ac:spMk id="3" creationId="{CCBED301-2FE7-4559-9830-3ED789881097}"/>
          </ac:spMkLst>
        </pc:spChg>
      </pc:sldChg>
      <pc:sldChg chg="modSp">
        <pc:chgData name="Douglas Romão" userId="47df0c816a89f10b" providerId="LiveId" clId="{22C24D3E-A95B-4D69-A749-1E39EBDEC946}" dt="2019-12-09T08:10:08.899" v="481" actId="27636"/>
        <pc:sldMkLst>
          <pc:docMk/>
          <pc:sldMk cId="1141856212" sldId="8742"/>
        </pc:sldMkLst>
        <pc:spChg chg="mod">
          <ac:chgData name="Douglas Romão" userId="47df0c816a89f10b" providerId="LiveId" clId="{22C24D3E-A95B-4D69-A749-1E39EBDEC946}" dt="2019-12-09T08:10:08.899" v="481" actId="27636"/>
          <ac:spMkLst>
            <pc:docMk/>
            <pc:sldMk cId="1141856212" sldId="8742"/>
            <ac:spMk id="4" creationId="{DDEADA52-079C-DA40-BD45-44A92C306BB4}"/>
          </ac:spMkLst>
        </pc:spChg>
      </pc:sldChg>
      <pc:sldChg chg="modSp">
        <pc:chgData name="Douglas Romão" userId="47df0c816a89f10b" providerId="LiveId" clId="{22C24D3E-A95B-4D69-A749-1E39EBDEC946}" dt="2019-12-09T11:39:37.700" v="830" actId="1076"/>
        <pc:sldMkLst>
          <pc:docMk/>
          <pc:sldMk cId="208430768" sldId="8752"/>
        </pc:sldMkLst>
        <pc:spChg chg="mod">
          <ac:chgData name="Douglas Romão" userId="47df0c816a89f10b" providerId="LiveId" clId="{22C24D3E-A95B-4D69-A749-1E39EBDEC946}" dt="2019-12-09T11:39:37.700" v="830" actId="1076"/>
          <ac:spMkLst>
            <pc:docMk/>
            <pc:sldMk cId="208430768" sldId="8752"/>
            <ac:spMk id="5" creationId="{00000000-0000-0000-0000-000000000000}"/>
          </ac:spMkLst>
        </pc:spChg>
        <pc:spChg chg="mod">
          <ac:chgData name="Douglas Romão" userId="47df0c816a89f10b" providerId="LiveId" clId="{22C24D3E-A95B-4D69-A749-1E39EBDEC946}" dt="2019-12-09T11:34:07.235" v="750" actId="1076"/>
          <ac:spMkLst>
            <pc:docMk/>
            <pc:sldMk cId="208430768" sldId="8752"/>
            <ac:spMk id="8" creationId="{A6076738-EA33-42D3-B5F7-AC398BDFCEC3}"/>
          </ac:spMkLst>
        </pc:spChg>
      </pc:sldChg>
      <pc:sldChg chg="modSp">
        <pc:chgData name="Douglas Romão" userId="47df0c816a89f10b" providerId="LiveId" clId="{22C24D3E-A95B-4D69-A749-1E39EBDEC946}" dt="2019-12-09T11:35:24.522" v="754" actId="1076"/>
        <pc:sldMkLst>
          <pc:docMk/>
          <pc:sldMk cId="2094106770" sldId="8753"/>
        </pc:sldMkLst>
        <pc:spChg chg="mod">
          <ac:chgData name="Douglas Romão" userId="47df0c816a89f10b" providerId="LiveId" clId="{22C24D3E-A95B-4D69-A749-1E39EBDEC946}" dt="2019-12-09T11:35:13.044" v="753" actId="1076"/>
          <ac:spMkLst>
            <pc:docMk/>
            <pc:sldMk cId="2094106770" sldId="8753"/>
            <ac:spMk id="5" creationId="{00000000-0000-0000-0000-000000000000}"/>
          </ac:spMkLst>
        </pc:spChg>
        <pc:spChg chg="mod">
          <ac:chgData name="Douglas Romão" userId="47df0c816a89f10b" providerId="LiveId" clId="{22C24D3E-A95B-4D69-A749-1E39EBDEC946}" dt="2019-12-09T11:35:24.522" v="754" actId="1076"/>
          <ac:spMkLst>
            <pc:docMk/>
            <pc:sldMk cId="2094106770" sldId="8753"/>
            <ac:spMk id="8" creationId="{91AD54AF-E4E0-4B88-AAEF-A2AE19847E25}"/>
          </ac:spMkLst>
        </pc:spChg>
        <pc:spChg chg="mod">
          <ac:chgData name="Douglas Romão" userId="47df0c816a89f10b" providerId="LiveId" clId="{22C24D3E-A95B-4D69-A749-1E39EBDEC946}" dt="2019-12-09T11:35:24.522" v="754" actId="1076"/>
          <ac:spMkLst>
            <pc:docMk/>
            <pc:sldMk cId="2094106770" sldId="8753"/>
            <ac:spMk id="9" creationId="{156A629D-A44F-4496-8C89-23BC112896CE}"/>
          </ac:spMkLst>
        </pc:spChg>
      </pc:sldChg>
      <pc:sldChg chg="modSp">
        <pc:chgData name="Douglas Romão" userId="47df0c816a89f10b" providerId="LiveId" clId="{22C24D3E-A95B-4D69-A749-1E39EBDEC946}" dt="2019-12-09T11:36:15.685" v="758" actId="1076"/>
        <pc:sldMkLst>
          <pc:docMk/>
          <pc:sldMk cId="961497850" sldId="8754"/>
        </pc:sldMkLst>
        <pc:spChg chg="mod">
          <ac:chgData name="Douglas Romão" userId="47df0c816a89f10b" providerId="LiveId" clId="{22C24D3E-A95B-4D69-A749-1E39EBDEC946}" dt="2019-12-09T11:36:15.685" v="758" actId="1076"/>
          <ac:spMkLst>
            <pc:docMk/>
            <pc:sldMk cId="961497850" sldId="8754"/>
            <ac:spMk id="2" creationId="{BD04432C-62BB-4F67-903F-2770E0578C22}"/>
          </ac:spMkLst>
        </pc:spChg>
        <pc:spChg chg="mod">
          <ac:chgData name="Douglas Romão" userId="47df0c816a89f10b" providerId="LiveId" clId="{22C24D3E-A95B-4D69-A749-1E39EBDEC946}" dt="2019-12-09T11:36:06.488" v="756" actId="1076"/>
          <ac:spMkLst>
            <pc:docMk/>
            <pc:sldMk cId="961497850" sldId="8754"/>
            <ac:spMk id="10" creationId="{82FEB78E-7298-4ACA-9051-05769A308FFB}"/>
          </ac:spMkLst>
        </pc:spChg>
      </pc:sldChg>
      <pc:sldChg chg="delSp modSp">
        <pc:chgData name="Douglas Romão" userId="47df0c816a89f10b" providerId="LiveId" clId="{22C24D3E-A95B-4D69-A749-1E39EBDEC946}" dt="2019-12-09T11:37:35.241" v="765" actId="1076"/>
        <pc:sldMkLst>
          <pc:docMk/>
          <pc:sldMk cId="1388524564" sldId="8755"/>
        </pc:sldMkLst>
        <pc:spChg chg="mod">
          <ac:chgData name="Douglas Romão" userId="47df0c816a89f10b" providerId="LiveId" clId="{22C24D3E-A95B-4D69-A749-1E39EBDEC946}" dt="2019-12-09T11:37:15.893" v="763" actId="1076"/>
          <ac:spMkLst>
            <pc:docMk/>
            <pc:sldMk cId="1388524564" sldId="8755"/>
            <ac:spMk id="2" creationId="{BD04432C-62BB-4F67-903F-2770E0578C22}"/>
          </ac:spMkLst>
        </pc:spChg>
        <pc:spChg chg="del">
          <ac:chgData name="Douglas Romão" userId="47df0c816a89f10b" providerId="LiveId" clId="{22C24D3E-A95B-4D69-A749-1E39EBDEC946}" dt="2019-12-09T08:10:44.775" v="482"/>
          <ac:spMkLst>
            <pc:docMk/>
            <pc:sldMk cId="1388524564" sldId="8755"/>
            <ac:spMk id="6" creationId="{D6C51E0C-5089-4982-BAF8-860D4C295F60}"/>
          </ac:spMkLst>
        </pc:spChg>
        <pc:spChg chg="mod">
          <ac:chgData name="Douglas Romão" userId="47df0c816a89f10b" providerId="LiveId" clId="{22C24D3E-A95B-4D69-A749-1E39EBDEC946}" dt="2019-12-09T11:37:23.608" v="764" actId="1076"/>
          <ac:spMkLst>
            <pc:docMk/>
            <pc:sldMk cId="1388524564" sldId="8755"/>
            <ac:spMk id="8" creationId="{BD8E09A6-7187-4FB7-A6A9-0690AB876ED6}"/>
          </ac:spMkLst>
        </pc:spChg>
        <pc:spChg chg="mod">
          <ac:chgData name="Douglas Romão" userId="47df0c816a89f10b" providerId="LiveId" clId="{22C24D3E-A95B-4D69-A749-1E39EBDEC946}" dt="2019-12-09T11:37:35.241" v="765" actId="1076"/>
          <ac:spMkLst>
            <pc:docMk/>
            <pc:sldMk cId="1388524564" sldId="8755"/>
            <ac:spMk id="11" creationId="{D91B14F4-B892-43E6-AA2E-F0FF9B7A43FF}"/>
          </ac:spMkLst>
        </pc:spChg>
      </pc:sldChg>
      <pc:sldChg chg="modSp">
        <pc:chgData name="Douglas Romão" userId="47df0c816a89f10b" providerId="LiveId" clId="{22C24D3E-A95B-4D69-A749-1E39EBDEC946}" dt="2019-12-09T11:39:16.391" v="828" actId="1076"/>
        <pc:sldMkLst>
          <pc:docMk/>
          <pc:sldMk cId="4088058989" sldId="8756"/>
        </pc:sldMkLst>
        <pc:spChg chg="mod">
          <ac:chgData name="Douglas Romão" userId="47df0c816a89f10b" providerId="LiveId" clId="{22C24D3E-A95B-4D69-A749-1E39EBDEC946}" dt="2019-12-09T11:39:16.391" v="828" actId="1076"/>
          <ac:spMkLst>
            <pc:docMk/>
            <pc:sldMk cId="4088058989" sldId="8756"/>
            <ac:spMk id="2" creationId="{BD04432C-62BB-4F67-903F-2770E0578C22}"/>
          </ac:spMkLst>
        </pc:spChg>
        <pc:spChg chg="mod">
          <ac:chgData name="Douglas Romão" userId="47df0c816a89f10b" providerId="LiveId" clId="{22C24D3E-A95B-4D69-A749-1E39EBDEC946}" dt="2019-12-09T11:38:40.335" v="779" actId="14100"/>
          <ac:spMkLst>
            <pc:docMk/>
            <pc:sldMk cId="4088058989" sldId="8756"/>
            <ac:spMk id="5" creationId="{00000000-0000-0000-0000-000000000000}"/>
          </ac:spMkLst>
        </pc:spChg>
        <pc:spChg chg="mod">
          <ac:chgData name="Douglas Romão" userId="47df0c816a89f10b" providerId="LiveId" clId="{22C24D3E-A95B-4D69-A749-1E39EBDEC946}" dt="2019-12-09T11:38:48.305" v="804" actId="1036"/>
          <ac:spMkLst>
            <pc:docMk/>
            <pc:sldMk cId="4088058989" sldId="8756"/>
            <ac:spMk id="8" creationId="{A6076738-EA33-42D3-B5F7-AC398BDFCEC3}"/>
          </ac:spMkLst>
        </pc:spChg>
        <pc:spChg chg="mod">
          <ac:chgData name="Douglas Romão" userId="47df0c816a89f10b" providerId="LiveId" clId="{22C24D3E-A95B-4D69-A749-1E39EBDEC946}" dt="2019-12-09T11:38:48.305" v="804" actId="1036"/>
          <ac:spMkLst>
            <pc:docMk/>
            <pc:sldMk cId="4088058989" sldId="8756"/>
            <ac:spMk id="9" creationId="{156A629D-A44F-4496-8C89-23BC112896CE}"/>
          </ac:spMkLst>
        </pc:spChg>
        <pc:spChg chg="mod">
          <ac:chgData name="Douglas Romão" userId="47df0c816a89f10b" providerId="LiveId" clId="{22C24D3E-A95B-4D69-A749-1E39EBDEC946}" dt="2019-12-09T11:39:09.114" v="827" actId="1076"/>
          <ac:spMkLst>
            <pc:docMk/>
            <pc:sldMk cId="4088058989" sldId="8756"/>
            <ac:spMk id="10" creationId="{82FEB78E-7298-4ACA-9051-05769A308FFB}"/>
          </ac:spMkLst>
        </pc:spChg>
        <pc:spChg chg="mod">
          <ac:chgData name="Douglas Romão" userId="47df0c816a89f10b" providerId="LiveId" clId="{22C24D3E-A95B-4D69-A749-1E39EBDEC946}" dt="2019-12-09T11:39:09.114" v="827" actId="1076"/>
          <ac:spMkLst>
            <pc:docMk/>
            <pc:sldMk cId="4088058989" sldId="8756"/>
            <ac:spMk id="11" creationId="{D91B14F4-B892-43E6-AA2E-F0FF9B7A43FF}"/>
          </ac:spMkLst>
        </pc:spChg>
      </pc:sldChg>
      <pc:sldChg chg="modSp">
        <pc:chgData name="Douglas Romão" userId="47df0c816a89f10b" providerId="LiveId" clId="{22C24D3E-A95B-4D69-A749-1E39EBDEC946}" dt="2019-12-09T08:13:33.070" v="594" actId="1076"/>
        <pc:sldMkLst>
          <pc:docMk/>
          <pc:sldMk cId="4099076668" sldId="8760"/>
        </pc:sldMkLst>
        <pc:spChg chg="mod">
          <ac:chgData name="Douglas Romão" userId="47df0c816a89f10b" providerId="LiveId" clId="{22C24D3E-A95B-4D69-A749-1E39EBDEC946}" dt="2019-12-09T08:13:20.817" v="568" actId="1036"/>
          <ac:spMkLst>
            <pc:docMk/>
            <pc:sldMk cId="4099076668" sldId="8760"/>
            <ac:spMk id="2" creationId="{37F28999-C1C9-40BD-BAE2-A656B45F3C2A}"/>
          </ac:spMkLst>
        </pc:spChg>
        <pc:spChg chg="mod">
          <ac:chgData name="Douglas Romão" userId="47df0c816a89f10b" providerId="LiveId" clId="{22C24D3E-A95B-4D69-A749-1E39EBDEC946}" dt="2019-12-09T08:13:33.070" v="594" actId="1076"/>
          <ac:spMkLst>
            <pc:docMk/>
            <pc:sldMk cId="4099076668" sldId="8760"/>
            <ac:spMk id="4" creationId="{8BBA7C2C-5038-471B-9A4B-1D3D539955D0}"/>
          </ac:spMkLst>
        </pc:spChg>
        <pc:spChg chg="mod">
          <ac:chgData name="Douglas Romão" userId="47df0c816a89f10b" providerId="LiveId" clId="{22C24D3E-A95B-4D69-A749-1E39EBDEC946}" dt="2019-12-09T08:13:28.299" v="593" actId="1036"/>
          <ac:spMkLst>
            <pc:docMk/>
            <pc:sldMk cId="4099076668" sldId="8760"/>
            <ac:spMk id="7" creationId="{DA7D87DD-78D2-4BE3-BAF3-2C670596904E}"/>
          </ac:spMkLst>
        </pc:spChg>
        <pc:spChg chg="mod">
          <ac:chgData name="Douglas Romão" userId="47df0c816a89f10b" providerId="LiveId" clId="{22C24D3E-A95B-4D69-A749-1E39EBDEC946}" dt="2019-12-09T08:13:20.817" v="568" actId="1036"/>
          <ac:spMkLst>
            <pc:docMk/>
            <pc:sldMk cId="4099076668" sldId="8760"/>
            <ac:spMk id="9" creationId="{B2D61107-9972-4056-B999-E37DFFF99839}"/>
          </ac:spMkLst>
        </pc:spChg>
      </pc:sldChg>
      <pc:sldChg chg="modSp modTransition">
        <pc:chgData name="Douglas Romão" userId="47df0c816a89f10b" providerId="LiveId" clId="{22C24D3E-A95B-4D69-A749-1E39EBDEC946}" dt="2019-12-09T08:13:51.922" v="596" actId="1076"/>
        <pc:sldMkLst>
          <pc:docMk/>
          <pc:sldMk cId="1853823404" sldId="8761"/>
        </pc:sldMkLst>
        <pc:spChg chg="mod">
          <ac:chgData name="Douglas Romão" userId="47df0c816a89f10b" providerId="LiveId" clId="{22C24D3E-A95B-4D69-A749-1E39EBDEC946}" dt="2019-12-09T08:13:51.922" v="596" actId="1076"/>
          <ac:spMkLst>
            <pc:docMk/>
            <pc:sldMk cId="1853823404" sldId="8761"/>
            <ac:spMk id="3" creationId="{CCBED301-2FE7-4559-9830-3ED789881097}"/>
          </ac:spMkLst>
        </pc:spChg>
      </pc:sldChg>
      <pc:sldChg chg="add del setBg">
        <pc:chgData name="Douglas Romão" userId="47df0c816a89f10b" providerId="LiveId" clId="{22C24D3E-A95B-4D69-A749-1E39EBDEC946}" dt="2019-12-09T08:07:46.678" v="478" actId="47"/>
        <pc:sldMkLst>
          <pc:docMk/>
          <pc:sldMk cId="605422432" sldId="8762"/>
        </pc:sldMkLst>
      </pc:sldChg>
      <pc:sldChg chg="modSp setBg">
        <pc:chgData name="Douglas Romão" userId="47df0c816a89f10b" providerId="LiveId" clId="{22C24D3E-A95B-4D69-A749-1E39EBDEC946}" dt="2019-12-09T08:04:12.552" v="417" actId="1076"/>
        <pc:sldMkLst>
          <pc:docMk/>
          <pc:sldMk cId="178807624" sldId="8763"/>
        </pc:sldMkLst>
        <pc:spChg chg="mod">
          <ac:chgData name="Douglas Romão" userId="47df0c816a89f10b" providerId="LiveId" clId="{22C24D3E-A95B-4D69-A749-1E39EBDEC946}" dt="2019-12-09T08:04:12.552" v="417" actId="1076"/>
          <ac:spMkLst>
            <pc:docMk/>
            <pc:sldMk cId="178807624" sldId="8763"/>
            <ac:spMk id="3" creationId="{CCBED301-2FE7-4559-9830-3ED789881097}"/>
          </ac:spMkLst>
        </pc:spChg>
      </pc:sldChg>
      <pc:sldChg chg="delSp modSp modTransition">
        <pc:chgData name="Douglas Romão" userId="47df0c816a89f10b" providerId="LiveId" clId="{22C24D3E-A95B-4D69-A749-1E39EBDEC946}" dt="2019-12-09T08:04:25.884" v="419" actId="1076"/>
        <pc:sldMkLst>
          <pc:docMk/>
          <pc:sldMk cId="3495049677" sldId="8764"/>
        </pc:sldMkLst>
        <pc:spChg chg="mod">
          <ac:chgData name="Douglas Romão" userId="47df0c816a89f10b" providerId="LiveId" clId="{22C24D3E-A95B-4D69-A749-1E39EBDEC946}" dt="2019-12-09T08:04:25.884" v="419" actId="1076"/>
          <ac:spMkLst>
            <pc:docMk/>
            <pc:sldMk cId="3495049677" sldId="8764"/>
            <ac:spMk id="3" creationId="{FDAFC983-5C37-4C3B-AFF6-9FEDDB987E1D}"/>
          </ac:spMkLst>
        </pc:spChg>
        <pc:spChg chg="del">
          <ac:chgData name="Douglas Romão" userId="47df0c816a89f10b" providerId="LiveId" clId="{22C24D3E-A95B-4D69-A749-1E39EBDEC946}" dt="2019-12-09T08:03:37.511" v="411"/>
          <ac:spMkLst>
            <pc:docMk/>
            <pc:sldMk cId="3495049677" sldId="8764"/>
            <ac:spMk id="21" creationId="{A8E0814E-896C-4CC1-8952-A54F4F78DB12}"/>
          </ac:spMkLst>
        </pc:spChg>
      </pc:sldChg>
      <pc:sldChg chg="modSp modTransition">
        <pc:chgData name="Douglas Romão" userId="47df0c816a89f10b" providerId="LiveId" clId="{22C24D3E-A95B-4D69-A749-1E39EBDEC946}" dt="2019-12-09T08:05:05.279" v="423" actId="27636"/>
        <pc:sldMkLst>
          <pc:docMk/>
          <pc:sldMk cId="494597859" sldId="8768"/>
        </pc:sldMkLst>
        <pc:spChg chg="mod">
          <ac:chgData name="Douglas Romão" userId="47df0c816a89f10b" providerId="LiveId" clId="{22C24D3E-A95B-4D69-A749-1E39EBDEC946}" dt="2019-12-09T08:05:05.279" v="423" actId="27636"/>
          <ac:spMkLst>
            <pc:docMk/>
            <pc:sldMk cId="494597859" sldId="8768"/>
            <ac:spMk id="3" creationId="{A0C5C167-6370-41DF-B8F5-932F30F94182}"/>
          </ac:spMkLst>
        </pc:spChg>
      </pc:sldChg>
      <pc:sldChg chg="modSp add setBg">
        <pc:chgData name="Douglas Romão" userId="47df0c816a89f10b" providerId="LiveId" clId="{22C24D3E-A95B-4D69-A749-1E39EBDEC946}" dt="2019-12-09T08:07:44.305" v="477" actId="20577"/>
        <pc:sldMkLst>
          <pc:docMk/>
          <pc:sldMk cId="3455085731" sldId="8769"/>
        </pc:sldMkLst>
        <pc:spChg chg="mod">
          <ac:chgData name="Douglas Romão" userId="47df0c816a89f10b" providerId="LiveId" clId="{22C24D3E-A95B-4D69-A749-1E39EBDEC946}" dt="2019-12-09T08:07:44.305" v="477" actId="20577"/>
          <ac:spMkLst>
            <pc:docMk/>
            <pc:sldMk cId="3455085731" sldId="8769"/>
            <ac:spMk id="3" creationId="{CCBED301-2FE7-4559-9830-3ED789881097}"/>
          </ac:spMkLst>
        </pc:spChg>
      </pc:sldChg>
      <pc:sldChg chg="modSp modTransition">
        <pc:chgData name="Douglas Romão" userId="47df0c816a89f10b" providerId="LiveId" clId="{22C24D3E-A95B-4D69-A749-1E39EBDEC946}" dt="2019-12-09T08:16:51.437" v="675" actId="27636"/>
        <pc:sldMkLst>
          <pc:docMk/>
          <pc:sldMk cId="3930207765" sldId="8770"/>
        </pc:sldMkLst>
        <pc:spChg chg="mod">
          <ac:chgData name="Douglas Romão" userId="47df0c816a89f10b" providerId="LiveId" clId="{22C24D3E-A95B-4D69-A749-1E39EBDEC946}" dt="2019-12-09T08:16:51.437" v="675" actId="27636"/>
          <ac:spMkLst>
            <pc:docMk/>
            <pc:sldMk cId="3930207765" sldId="8770"/>
            <ac:spMk id="2" creationId="{BE9A268E-DC2D-4EAE-9F51-C85D8D0E05BF}"/>
          </ac:spMkLst>
        </pc:spChg>
      </pc:sldChg>
      <pc:sldChg chg="modTransition">
        <pc:chgData name="Douglas Romão" userId="47df0c816a89f10b" providerId="LiveId" clId="{22C24D3E-A95B-4D69-A749-1E39EBDEC946}" dt="2019-12-09T08:10:44.775" v="482"/>
        <pc:sldMkLst>
          <pc:docMk/>
          <pc:sldMk cId="3747691869" sldId="8771"/>
        </pc:sldMkLst>
      </pc:sldChg>
      <pc:sldChg chg="modTransition">
        <pc:chgData name="Douglas Romão" userId="47df0c816a89f10b" providerId="LiveId" clId="{22C24D3E-A95B-4D69-A749-1E39EBDEC946}" dt="2019-12-09T08:10:44.775" v="482"/>
        <pc:sldMkLst>
          <pc:docMk/>
          <pc:sldMk cId="1900636499" sldId="8772"/>
        </pc:sldMkLst>
      </pc:sldChg>
      <pc:sldChg chg="addSp delSp modSp add">
        <pc:chgData name="Douglas Romão" userId="47df0c816a89f10b" providerId="LiveId" clId="{22C24D3E-A95B-4D69-A749-1E39EBDEC946}" dt="2019-12-09T11:42:25.601" v="843" actId="478"/>
        <pc:sldMkLst>
          <pc:docMk/>
          <pc:sldMk cId="1475000804" sldId="8777"/>
        </pc:sldMkLst>
        <pc:spChg chg="add del mod">
          <ac:chgData name="Douglas Romão" userId="47df0c816a89f10b" providerId="LiveId" clId="{22C24D3E-A95B-4D69-A749-1E39EBDEC946}" dt="2019-12-09T11:42:25.601" v="843" actId="478"/>
          <ac:spMkLst>
            <pc:docMk/>
            <pc:sldMk cId="1475000804" sldId="8777"/>
            <ac:spMk id="3" creationId="{0153D401-36A4-4F45-BAD9-E35E442B22B4}"/>
          </ac:spMkLst>
        </pc:spChg>
        <pc:spChg chg="mod">
          <ac:chgData name="Douglas Romão" userId="47df0c816a89f10b" providerId="LiveId" clId="{22C24D3E-A95B-4D69-A749-1E39EBDEC946}" dt="2019-12-09T11:42:08.565" v="841" actId="108"/>
          <ac:spMkLst>
            <pc:docMk/>
            <pc:sldMk cId="1475000804" sldId="8777"/>
            <ac:spMk id="4" creationId="{D32F5EB3-EC00-4CAE-8459-CAB1470581F6}"/>
          </ac:spMkLst>
        </pc:spChg>
        <pc:spChg chg="mod">
          <ac:chgData name="Douglas Romão" userId="47df0c816a89f10b" providerId="LiveId" clId="{22C24D3E-A95B-4D69-A749-1E39EBDEC946}" dt="2019-12-09T11:42:16.363" v="842" actId="108"/>
          <ac:spMkLst>
            <pc:docMk/>
            <pc:sldMk cId="1475000804" sldId="8777"/>
            <ac:spMk id="5" creationId="{A713F842-7CB1-4BA3-9CDB-D61D12BF4578}"/>
          </ac:spMkLst>
        </pc:spChg>
        <pc:spChg chg="mod">
          <ac:chgData name="Douglas Romão" userId="47df0c816a89f10b" providerId="LiveId" clId="{22C24D3E-A95B-4D69-A749-1E39EBDEC946}" dt="2019-12-09T11:41:53.690" v="840" actId="208"/>
          <ac:spMkLst>
            <pc:docMk/>
            <pc:sldMk cId="1475000804" sldId="8777"/>
            <ac:spMk id="8" creationId="{708242B2-CB50-492D-8F8C-E191BA2FFC34}"/>
          </ac:spMkLst>
        </pc:spChg>
        <pc:spChg chg="mod">
          <ac:chgData name="Douglas Romão" userId="47df0c816a89f10b" providerId="LiveId" clId="{22C24D3E-A95B-4D69-A749-1E39EBDEC946}" dt="2019-12-09T11:41:47.772" v="839" actId="207"/>
          <ac:spMkLst>
            <pc:docMk/>
            <pc:sldMk cId="1475000804" sldId="8777"/>
            <ac:spMk id="15" creationId="{371A7E76-AB06-427C-BA6F-D18C0D98741D}"/>
          </ac:spMkLst>
        </pc:spChg>
      </pc:sldChg>
      <pc:sldChg chg="addSp modSp add">
        <pc:chgData name="Douglas Romão" userId="47df0c816a89f10b" providerId="LiveId" clId="{22C24D3E-A95B-4D69-A749-1E39EBDEC946}" dt="2019-12-09T11:43:17.214" v="851" actId="108"/>
        <pc:sldMkLst>
          <pc:docMk/>
          <pc:sldMk cId="3091086078" sldId="8778"/>
        </pc:sldMkLst>
        <pc:spChg chg="add mod">
          <ac:chgData name="Douglas Romão" userId="47df0c816a89f10b" providerId="LiveId" clId="{22C24D3E-A95B-4D69-A749-1E39EBDEC946}" dt="2019-12-09T11:43:10.160" v="850" actId="108"/>
          <ac:spMkLst>
            <pc:docMk/>
            <pc:sldMk cId="3091086078" sldId="8778"/>
            <ac:spMk id="3" creationId="{CAC20CFE-94BB-4D0D-BFB7-B2E7E1E0A1C2}"/>
          </ac:spMkLst>
        </pc:spChg>
        <pc:spChg chg="mod">
          <ac:chgData name="Douglas Romão" userId="47df0c816a89f10b" providerId="LiveId" clId="{22C24D3E-A95B-4D69-A749-1E39EBDEC946}" dt="2019-12-09T11:43:17.214" v="851" actId="108"/>
          <ac:spMkLst>
            <pc:docMk/>
            <pc:sldMk cId="3091086078" sldId="8778"/>
            <ac:spMk id="8" creationId="{708242B2-CB50-492D-8F8C-E191BA2FFC34}"/>
          </ac:spMkLst>
        </pc:spChg>
        <pc:spChg chg="mod">
          <ac:chgData name="Douglas Romão" userId="47df0c816a89f10b" providerId="LiveId" clId="{22C24D3E-A95B-4D69-A749-1E39EBDEC946}" dt="2019-12-09T11:42:49.713" v="847" actId="208"/>
          <ac:spMkLst>
            <pc:docMk/>
            <pc:sldMk cId="3091086078" sldId="8778"/>
            <ac:spMk id="10" creationId="{3F038569-9A36-4401-AFAE-44FBEED26F53}"/>
          </ac:spMkLst>
        </pc:spChg>
        <pc:spChg chg="mod">
          <ac:chgData name="Douglas Romão" userId="47df0c816a89f10b" providerId="LiveId" clId="{22C24D3E-A95B-4D69-A749-1E39EBDEC946}" dt="2019-12-09T11:43:02.474" v="848" actId="108"/>
          <ac:spMkLst>
            <pc:docMk/>
            <pc:sldMk cId="3091086078" sldId="8778"/>
            <ac:spMk id="15" creationId="{371A7E76-AB06-427C-BA6F-D18C0D98741D}"/>
          </ac:spMkLst>
        </pc:spChg>
        <pc:spChg chg="mod">
          <ac:chgData name="Douglas Romão" userId="47df0c816a89f10b" providerId="LiveId" clId="{22C24D3E-A95B-4D69-A749-1E39EBDEC946}" dt="2019-12-09T11:42:43.420" v="846" actId="207"/>
          <ac:spMkLst>
            <pc:docMk/>
            <pc:sldMk cId="3091086078" sldId="8778"/>
            <ac:spMk id="17" creationId="{61FA154A-2E00-42D0-8841-F7C2362E1530}"/>
          </ac:spMkLst>
        </pc:spChg>
      </pc:sldChg>
      <pc:sldChg chg="addSp delSp modSp add">
        <pc:chgData name="Douglas Romão" userId="47df0c816a89f10b" providerId="LiveId" clId="{22C24D3E-A95B-4D69-A749-1E39EBDEC946}" dt="2019-12-09T11:43:59.905" v="858" actId="108"/>
        <pc:sldMkLst>
          <pc:docMk/>
          <pc:sldMk cId="2406114364" sldId="8779"/>
        </pc:sldMkLst>
        <pc:spChg chg="del">
          <ac:chgData name="Douglas Romão" userId="47df0c816a89f10b" providerId="LiveId" clId="{22C24D3E-A95B-4D69-A749-1E39EBDEC946}" dt="2019-12-09T11:43:28.744" v="853"/>
          <ac:spMkLst>
            <pc:docMk/>
            <pc:sldMk cId="2406114364" sldId="8779"/>
            <ac:spMk id="3" creationId="{CAC20CFE-94BB-4D0D-BFB7-B2E7E1E0A1C2}"/>
          </ac:spMkLst>
        </pc:spChg>
        <pc:spChg chg="add del mod">
          <ac:chgData name="Douglas Romão" userId="47df0c816a89f10b" providerId="LiveId" clId="{22C24D3E-A95B-4D69-A749-1E39EBDEC946}" dt="2019-12-09T11:43:32.266" v="854" actId="478"/>
          <ac:spMkLst>
            <pc:docMk/>
            <pc:sldMk cId="2406114364" sldId="8779"/>
            <ac:spMk id="6" creationId="{747FC402-429D-4154-AC70-2AC20CA1B75A}"/>
          </ac:spMkLst>
        </pc:spChg>
        <pc:spChg chg="mod">
          <ac:chgData name="Douglas Romão" userId="47df0c816a89f10b" providerId="LiveId" clId="{22C24D3E-A95B-4D69-A749-1E39EBDEC946}" dt="2019-12-09T11:43:54.013" v="857" actId="108"/>
          <ac:spMkLst>
            <pc:docMk/>
            <pc:sldMk cId="2406114364" sldId="8779"/>
            <ac:spMk id="10" creationId="{3F038569-9A36-4401-AFAE-44FBEED26F53}"/>
          </ac:spMkLst>
        </pc:spChg>
        <pc:spChg chg="mod">
          <ac:chgData name="Douglas Romão" userId="47df0c816a89f10b" providerId="LiveId" clId="{22C24D3E-A95B-4D69-A749-1E39EBDEC946}" dt="2019-12-09T11:43:39.348" v="855" actId="108"/>
          <ac:spMkLst>
            <pc:docMk/>
            <pc:sldMk cId="2406114364" sldId="8779"/>
            <ac:spMk id="12" creationId="{9C70C654-E2BD-47DD-9341-082E96CDB690}"/>
          </ac:spMkLst>
        </pc:spChg>
        <pc:spChg chg="mod">
          <ac:chgData name="Douglas Romão" userId="47df0c816a89f10b" providerId="LiveId" clId="{22C24D3E-A95B-4D69-A749-1E39EBDEC946}" dt="2019-12-09T11:43:59.905" v="858" actId="108"/>
          <ac:spMkLst>
            <pc:docMk/>
            <pc:sldMk cId="2406114364" sldId="8779"/>
            <ac:spMk id="17" creationId="{61FA154A-2E00-42D0-8841-F7C2362E1530}"/>
          </ac:spMkLst>
        </pc:spChg>
        <pc:spChg chg="mod">
          <ac:chgData name="Douglas Romão" userId="47df0c816a89f10b" providerId="LiveId" clId="{22C24D3E-A95B-4D69-A749-1E39EBDEC946}" dt="2019-12-09T11:43:46.531" v="856" actId="108"/>
          <ac:spMkLst>
            <pc:docMk/>
            <pc:sldMk cId="2406114364" sldId="8779"/>
            <ac:spMk id="19" creationId="{263E15BF-7E0F-4417-8324-3639485BC8D2}"/>
          </ac:spMkLst>
        </pc:spChg>
      </pc:sldChg>
      <pc:sldMasterChg chg="delSldLayout">
        <pc:chgData name="Douglas Romão" userId="47df0c816a89f10b" providerId="LiveId" clId="{22C24D3E-A95B-4D69-A749-1E39EBDEC946}" dt="2019-12-09T08:07:46.678" v="478" actId="47"/>
        <pc:sldMasterMkLst>
          <pc:docMk/>
          <pc:sldMasterMk cId="0" sldId="2147483659"/>
        </pc:sldMasterMkLst>
        <pc:sldLayoutChg chg="del">
          <pc:chgData name="Douglas Romão" userId="47df0c816a89f10b" providerId="LiveId" clId="{22C24D3E-A95B-4D69-A749-1E39EBDEC946}" dt="2019-12-09T08:07:46.678" v="478" actId="47"/>
          <pc:sldLayoutMkLst>
            <pc:docMk/>
            <pc:sldMasterMk cId="0" sldId="2147483659"/>
            <pc:sldLayoutMk cId="810360642" sldId="214748369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6278FA-0F68-4ADD-A196-D5CB8AE45EBC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0508DA-333C-41A4-980E-5F2F3695384A}">
      <dgm:prSet/>
      <dgm:spPr/>
      <dgm:t>
        <a:bodyPr/>
        <a:lstStyle/>
        <a:p>
          <a:r>
            <a:rPr lang="en-US"/>
            <a:t>Block</a:t>
          </a:r>
        </a:p>
      </dgm:t>
    </dgm:pt>
    <dgm:pt modelId="{6FAC3921-23C4-48F4-BA21-4652FD6ECA84}" type="parTrans" cxnId="{6717809A-10DA-4FD4-9DE3-DECDE6F526D7}">
      <dgm:prSet/>
      <dgm:spPr/>
      <dgm:t>
        <a:bodyPr/>
        <a:lstStyle/>
        <a:p>
          <a:endParaRPr lang="en-US"/>
        </a:p>
      </dgm:t>
    </dgm:pt>
    <dgm:pt modelId="{D3851CB3-4907-43A4-A29C-9C0BC4C26F26}" type="sibTrans" cxnId="{6717809A-10DA-4FD4-9DE3-DECDE6F526D7}">
      <dgm:prSet/>
      <dgm:spPr/>
      <dgm:t>
        <a:bodyPr/>
        <a:lstStyle/>
        <a:p>
          <a:endParaRPr lang="en-US"/>
        </a:p>
      </dgm:t>
    </dgm:pt>
    <dgm:pt modelId="{BE3C1B4D-EF2E-44A6-9165-454C8570CFAA}">
      <dgm:prSet/>
      <dgm:spPr/>
      <dgm:t>
        <a:bodyPr/>
        <a:lstStyle/>
        <a:p>
          <a:r>
            <a:rPr lang="en-US"/>
            <a:t>Block external sharing for your entire organization</a:t>
          </a:r>
        </a:p>
      </dgm:t>
    </dgm:pt>
    <dgm:pt modelId="{28256896-0F03-4AE2-A520-11B62F2CAFFD}" type="parTrans" cxnId="{25346A53-A2D7-4135-BFA8-99A75324F4EB}">
      <dgm:prSet/>
      <dgm:spPr/>
      <dgm:t>
        <a:bodyPr/>
        <a:lstStyle/>
        <a:p>
          <a:endParaRPr lang="en-US"/>
        </a:p>
      </dgm:t>
    </dgm:pt>
    <dgm:pt modelId="{25632AF0-77DB-4208-A6B9-532AB26E988E}" type="sibTrans" cxnId="{25346A53-A2D7-4135-BFA8-99A75324F4EB}">
      <dgm:prSet/>
      <dgm:spPr/>
      <dgm:t>
        <a:bodyPr/>
        <a:lstStyle/>
        <a:p>
          <a:endParaRPr lang="en-US"/>
        </a:p>
      </dgm:t>
    </dgm:pt>
    <dgm:pt modelId="{5B7B3CCD-8044-45B2-8717-715B164557EE}">
      <dgm:prSet/>
      <dgm:spPr/>
      <dgm:t>
        <a:bodyPr/>
        <a:lstStyle/>
        <a:p>
          <a:r>
            <a:rPr lang="en-US"/>
            <a:t>Allow</a:t>
          </a:r>
        </a:p>
      </dgm:t>
    </dgm:pt>
    <dgm:pt modelId="{58EF30C1-CA99-47E2-A01F-C01C754B87A2}" type="parTrans" cxnId="{167053CF-2570-4925-BB79-EAB51A5C2616}">
      <dgm:prSet/>
      <dgm:spPr/>
      <dgm:t>
        <a:bodyPr/>
        <a:lstStyle/>
        <a:p>
          <a:endParaRPr lang="en-US"/>
        </a:p>
      </dgm:t>
    </dgm:pt>
    <dgm:pt modelId="{AC545EA9-A91F-4F7B-98C0-C2679918B2BA}" type="sibTrans" cxnId="{167053CF-2570-4925-BB79-EAB51A5C2616}">
      <dgm:prSet/>
      <dgm:spPr/>
      <dgm:t>
        <a:bodyPr/>
        <a:lstStyle/>
        <a:p>
          <a:endParaRPr lang="en-US"/>
        </a:p>
      </dgm:t>
    </dgm:pt>
    <dgm:pt modelId="{7D1FCF36-B364-4F3E-BEFC-568CB6AD76A6}">
      <dgm:prSet/>
      <dgm:spPr/>
      <dgm:t>
        <a:bodyPr/>
        <a:lstStyle/>
        <a:p>
          <a:r>
            <a:rPr lang="en-US"/>
            <a:t>Allow external sharing to only existing guest users</a:t>
          </a:r>
        </a:p>
      </dgm:t>
    </dgm:pt>
    <dgm:pt modelId="{83332280-022A-458D-9524-8F33188C6198}" type="parTrans" cxnId="{CA639F3E-C77B-40DE-A391-CAAEC3A4AFC7}">
      <dgm:prSet/>
      <dgm:spPr/>
      <dgm:t>
        <a:bodyPr/>
        <a:lstStyle/>
        <a:p>
          <a:endParaRPr lang="en-US"/>
        </a:p>
      </dgm:t>
    </dgm:pt>
    <dgm:pt modelId="{05063DC3-3AD7-4790-A6FA-B0DA28526C0C}" type="sibTrans" cxnId="{CA639F3E-C77B-40DE-A391-CAAEC3A4AFC7}">
      <dgm:prSet/>
      <dgm:spPr/>
      <dgm:t>
        <a:bodyPr/>
        <a:lstStyle/>
        <a:p>
          <a:endParaRPr lang="en-US"/>
        </a:p>
      </dgm:t>
    </dgm:pt>
    <dgm:pt modelId="{3077FEEC-BAAD-4EC8-833E-D50EE4BE924C}">
      <dgm:prSet/>
      <dgm:spPr/>
      <dgm:t>
        <a:bodyPr/>
        <a:lstStyle/>
        <a:p>
          <a:r>
            <a:rPr lang="en-US"/>
            <a:t>Allow</a:t>
          </a:r>
        </a:p>
      </dgm:t>
    </dgm:pt>
    <dgm:pt modelId="{0C08A005-7DEE-49FC-A0AB-4DC43ADB0BDF}" type="parTrans" cxnId="{05585971-3A9D-42FC-AC59-22AA9935B9EF}">
      <dgm:prSet/>
      <dgm:spPr/>
      <dgm:t>
        <a:bodyPr/>
        <a:lstStyle/>
        <a:p>
          <a:endParaRPr lang="en-US"/>
        </a:p>
      </dgm:t>
    </dgm:pt>
    <dgm:pt modelId="{468C677A-07BA-47FF-B7C3-1EAEA741599B}" type="sibTrans" cxnId="{05585971-3A9D-42FC-AC59-22AA9935B9EF}">
      <dgm:prSet/>
      <dgm:spPr/>
      <dgm:t>
        <a:bodyPr/>
        <a:lstStyle/>
        <a:p>
          <a:endParaRPr lang="en-US"/>
        </a:p>
      </dgm:t>
    </dgm:pt>
    <dgm:pt modelId="{C260EBE0-161B-4398-A897-E62ACBA9963B}">
      <dgm:prSet/>
      <dgm:spPr/>
      <dgm:t>
        <a:bodyPr/>
        <a:lstStyle/>
        <a:p>
          <a:r>
            <a:rPr lang="en-US"/>
            <a:t>Allow external sharing to authenticated guest users</a:t>
          </a:r>
        </a:p>
      </dgm:t>
    </dgm:pt>
    <dgm:pt modelId="{AAF11308-D1B9-4AE6-8358-CC3B53D61EA1}" type="parTrans" cxnId="{77B4D15D-98F6-4CAD-B273-B004A847990A}">
      <dgm:prSet/>
      <dgm:spPr/>
      <dgm:t>
        <a:bodyPr/>
        <a:lstStyle/>
        <a:p>
          <a:endParaRPr lang="en-US"/>
        </a:p>
      </dgm:t>
    </dgm:pt>
    <dgm:pt modelId="{980694D6-C32A-4032-9C53-03D63B700D9B}" type="sibTrans" cxnId="{77B4D15D-98F6-4CAD-B273-B004A847990A}">
      <dgm:prSet/>
      <dgm:spPr/>
      <dgm:t>
        <a:bodyPr/>
        <a:lstStyle/>
        <a:p>
          <a:endParaRPr lang="en-US"/>
        </a:p>
      </dgm:t>
    </dgm:pt>
    <dgm:pt modelId="{3692974B-E4F0-49E5-A8C8-7EE909C524C2}">
      <dgm:prSet/>
      <dgm:spPr/>
      <dgm:t>
        <a:bodyPr/>
        <a:lstStyle/>
        <a:p>
          <a:r>
            <a:rPr lang="en-US"/>
            <a:t>Allow</a:t>
          </a:r>
        </a:p>
      </dgm:t>
    </dgm:pt>
    <dgm:pt modelId="{FC98C009-063C-4B9A-BBD9-63924F1B1920}" type="parTrans" cxnId="{A075C7DE-AD30-4DF2-A573-4218BB3BF0FD}">
      <dgm:prSet/>
      <dgm:spPr/>
      <dgm:t>
        <a:bodyPr/>
        <a:lstStyle/>
        <a:p>
          <a:endParaRPr lang="en-US"/>
        </a:p>
      </dgm:t>
    </dgm:pt>
    <dgm:pt modelId="{1D1C828C-3D88-4F75-BC9B-B1C682231641}" type="sibTrans" cxnId="{A075C7DE-AD30-4DF2-A573-4218BB3BF0FD}">
      <dgm:prSet/>
      <dgm:spPr/>
      <dgm:t>
        <a:bodyPr/>
        <a:lstStyle/>
        <a:p>
          <a:endParaRPr lang="en-US"/>
        </a:p>
      </dgm:t>
    </dgm:pt>
    <dgm:pt modelId="{6BABB56B-6929-4A13-BEF0-F94229487380}">
      <dgm:prSet/>
      <dgm:spPr/>
      <dgm:t>
        <a:bodyPr/>
        <a:lstStyle/>
        <a:p>
          <a:r>
            <a:rPr lang="en-US"/>
            <a:t>Allow external sharing to authenticated guest users and via links that work for anyone</a:t>
          </a:r>
        </a:p>
      </dgm:t>
    </dgm:pt>
    <dgm:pt modelId="{D266C753-34E0-4710-B6D1-3984F5558328}" type="parTrans" cxnId="{0EA775B1-5C18-4256-A225-E5A50509993C}">
      <dgm:prSet/>
      <dgm:spPr/>
      <dgm:t>
        <a:bodyPr/>
        <a:lstStyle/>
        <a:p>
          <a:endParaRPr lang="en-US"/>
        </a:p>
      </dgm:t>
    </dgm:pt>
    <dgm:pt modelId="{BE3CBC70-1EF6-42E2-B70F-ED8DA8BDCFA5}" type="sibTrans" cxnId="{0EA775B1-5C18-4256-A225-E5A50509993C}">
      <dgm:prSet/>
      <dgm:spPr/>
      <dgm:t>
        <a:bodyPr/>
        <a:lstStyle/>
        <a:p>
          <a:endParaRPr lang="en-US"/>
        </a:p>
      </dgm:t>
    </dgm:pt>
    <dgm:pt modelId="{C0B67958-1092-45A0-B8C6-8FFB232CA73E}">
      <dgm:prSet/>
      <dgm:spPr/>
      <dgm:t>
        <a:bodyPr/>
        <a:lstStyle/>
        <a:p>
          <a:r>
            <a:rPr lang="en-US" dirty="0"/>
            <a:t>Choose</a:t>
          </a:r>
        </a:p>
      </dgm:t>
    </dgm:pt>
    <dgm:pt modelId="{1D25587D-D181-4058-8F4C-46469D2D59BD}" type="parTrans" cxnId="{C3AC7CE4-314D-4B7D-B919-F2A726EACEF0}">
      <dgm:prSet/>
      <dgm:spPr/>
      <dgm:t>
        <a:bodyPr/>
        <a:lstStyle/>
        <a:p>
          <a:endParaRPr lang="en-US"/>
        </a:p>
      </dgm:t>
    </dgm:pt>
    <dgm:pt modelId="{A11B1286-E037-40C2-8D99-78F3E41BD8E0}" type="sibTrans" cxnId="{C3AC7CE4-314D-4B7D-B919-F2A726EACEF0}">
      <dgm:prSet/>
      <dgm:spPr/>
      <dgm:t>
        <a:bodyPr/>
        <a:lstStyle/>
        <a:p>
          <a:endParaRPr lang="en-US"/>
        </a:p>
      </dgm:t>
    </dgm:pt>
    <dgm:pt modelId="{FD46ABFC-5225-4AD3-B0FB-0AF9903C9E82}">
      <dgm:prSet/>
      <dgm:spPr/>
      <dgm:t>
        <a:bodyPr/>
        <a:lstStyle/>
        <a:p>
          <a:r>
            <a:rPr lang="en-US"/>
            <a:t>Choose the default link type</a:t>
          </a:r>
        </a:p>
      </dgm:t>
    </dgm:pt>
    <dgm:pt modelId="{E565EC07-3C27-4457-9F3C-C3DD05544E94}" type="parTrans" cxnId="{F2BE01DB-3924-41E7-B384-91801D1E6FB6}">
      <dgm:prSet/>
      <dgm:spPr/>
      <dgm:t>
        <a:bodyPr/>
        <a:lstStyle/>
        <a:p>
          <a:endParaRPr lang="en-US"/>
        </a:p>
      </dgm:t>
    </dgm:pt>
    <dgm:pt modelId="{5F08CBC0-850F-4DB5-ADC4-03E2E3E0F865}" type="sibTrans" cxnId="{F2BE01DB-3924-41E7-B384-91801D1E6FB6}">
      <dgm:prSet/>
      <dgm:spPr/>
      <dgm:t>
        <a:bodyPr/>
        <a:lstStyle/>
        <a:p>
          <a:endParaRPr lang="en-US"/>
        </a:p>
      </dgm:t>
    </dgm:pt>
    <dgm:pt modelId="{18B49AEB-4D1E-49C4-8C08-01FB0E427A91}">
      <dgm:prSet phldrT="[Text]"/>
      <dgm:spPr/>
      <dgm:t>
        <a:bodyPr/>
        <a:lstStyle/>
        <a:p>
          <a:r>
            <a:rPr lang="en-US" dirty="0"/>
            <a:t>Link Expiration Policy</a:t>
          </a:r>
        </a:p>
      </dgm:t>
    </dgm:pt>
    <dgm:pt modelId="{FB652116-89D8-4327-BD10-77CD47AB5647}" type="parTrans" cxnId="{4CD5BD75-F23F-41ED-B958-9C700F560B4C}">
      <dgm:prSet/>
      <dgm:spPr/>
      <dgm:t>
        <a:bodyPr/>
        <a:lstStyle/>
        <a:p>
          <a:endParaRPr lang="en-US"/>
        </a:p>
      </dgm:t>
    </dgm:pt>
    <dgm:pt modelId="{0FF7C01A-D157-43E7-89F9-FABCDA0A9947}" type="sibTrans" cxnId="{4CD5BD75-F23F-41ED-B958-9C700F560B4C}">
      <dgm:prSet/>
      <dgm:spPr/>
      <dgm:t>
        <a:bodyPr/>
        <a:lstStyle/>
        <a:p>
          <a:endParaRPr lang="en-US"/>
        </a:p>
      </dgm:t>
    </dgm:pt>
    <dgm:pt modelId="{BE3A1DF4-9B0B-4296-A77A-C72F75895FB1}" type="pres">
      <dgm:prSet presAssocID="{9D6278FA-0F68-4ADD-A196-D5CB8AE45EBC}" presName="Name0" presStyleCnt="0">
        <dgm:presLayoutVars>
          <dgm:dir/>
          <dgm:animLvl val="lvl"/>
          <dgm:resizeHandles val="exact"/>
        </dgm:presLayoutVars>
      </dgm:prSet>
      <dgm:spPr/>
    </dgm:pt>
    <dgm:pt modelId="{F94A80DB-B98D-46B9-9CE3-744198DC45CC}" type="pres">
      <dgm:prSet presAssocID="{B50508DA-333C-41A4-980E-5F2F3695384A}" presName="linNode" presStyleCnt="0"/>
      <dgm:spPr/>
    </dgm:pt>
    <dgm:pt modelId="{1B533452-BCD4-47A7-8796-C19397BD85F6}" type="pres">
      <dgm:prSet presAssocID="{B50508DA-333C-41A4-980E-5F2F3695384A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F9CA6091-A10C-4082-A989-E935E62ED7D2}" type="pres">
      <dgm:prSet presAssocID="{B50508DA-333C-41A4-980E-5F2F3695384A}" presName="descendantText" presStyleLbl="alignNode1" presStyleIdx="0" presStyleCnt="5">
        <dgm:presLayoutVars>
          <dgm:bulletEnabled/>
        </dgm:presLayoutVars>
      </dgm:prSet>
      <dgm:spPr/>
    </dgm:pt>
    <dgm:pt modelId="{D99C9834-CEBE-4194-9BAA-82B7F8E4416C}" type="pres">
      <dgm:prSet presAssocID="{D3851CB3-4907-43A4-A29C-9C0BC4C26F26}" presName="sp" presStyleCnt="0"/>
      <dgm:spPr/>
    </dgm:pt>
    <dgm:pt modelId="{00A04B0E-21B7-46A5-AF19-9D37321FF575}" type="pres">
      <dgm:prSet presAssocID="{5B7B3CCD-8044-45B2-8717-715B164557EE}" presName="linNode" presStyleCnt="0"/>
      <dgm:spPr/>
    </dgm:pt>
    <dgm:pt modelId="{4387F850-693C-4135-9E4E-7E14ACA37C5D}" type="pres">
      <dgm:prSet presAssocID="{5B7B3CCD-8044-45B2-8717-715B164557EE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BE8DDD1C-C98A-4958-A3A0-FB996A38CCFC}" type="pres">
      <dgm:prSet presAssocID="{5B7B3CCD-8044-45B2-8717-715B164557EE}" presName="descendantText" presStyleLbl="alignNode1" presStyleIdx="1" presStyleCnt="5">
        <dgm:presLayoutVars>
          <dgm:bulletEnabled/>
        </dgm:presLayoutVars>
      </dgm:prSet>
      <dgm:spPr/>
    </dgm:pt>
    <dgm:pt modelId="{0CF893E9-2F29-4CB4-AFB1-305C66FA8663}" type="pres">
      <dgm:prSet presAssocID="{AC545EA9-A91F-4F7B-98C0-C2679918B2BA}" presName="sp" presStyleCnt="0"/>
      <dgm:spPr/>
    </dgm:pt>
    <dgm:pt modelId="{F3DB9901-B6FF-4E43-B8C0-2ACD49EB7013}" type="pres">
      <dgm:prSet presAssocID="{3077FEEC-BAAD-4EC8-833E-D50EE4BE924C}" presName="linNode" presStyleCnt="0"/>
      <dgm:spPr/>
    </dgm:pt>
    <dgm:pt modelId="{76794E1A-95CA-4AC3-9A36-AAC6902677C4}" type="pres">
      <dgm:prSet presAssocID="{3077FEEC-BAAD-4EC8-833E-D50EE4BE924C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276EDA68-3EF0-41A2-81DF-816EDC735B73}" type="pres">
      <dgm:prSet presAssocID="{3077FEEC-BAAD-4EC8-833E-D50EE4BE924C}" presName="descendantText" presStyleLbl="alignNode1" presStyleIdx="2" presStyleCnt="5">
        <dgm:presLayoutVars>
          <dgm:bulletEnabled/>
        </dgm:presLayoutVars>
      </dgm:prSet>
      <dgm:spPr/>
    </dgm:pt>
    <dgm:pt modelId="{D728993D-24CD-46F4-B74B-C4C99107D776}" type="pres">
      <dgm:prSet presAssocID="{468C677A-07BA-47FF-B7C3-1EAEA741599B}" presName="sp" presStyleCnt="0"/>
      <dgm:spPr/>
    </dgm:pt>
    <dgm:pt modelId="{269D756D-D819-45C5-9870-5690A61C2BF8}" type="pres">
      <dgm:prSet presAssocID="{3692974B-E4F0-49E5-A8C8-7EE909C524C2}" presName="linNode" presStyleCnt="0"/>
      <dgm:spPr/>
    </dgm:pt>
    <dgm:pt modelId="{93C884E4-AB95-4396-9F95-32FE996C9250}" type="pres">
      <dgm:prSet presAssocID="{3692974B-E4F0-49E5-A8C8-7EE909C524C2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4FF0A23A-8DF9-4C1B-9EE9-95C2659911D8}" type="pres">
      <dgm:prSet presAssocID="{3692974B-E4F0-49E5-A8C8-7EE909C524C2}" presName="descendantText" presStyleLbl="alignNode1" presStyleIdx="3" presStyleCnt="5">
        <dgm:presLayoutVars>
          <dgm:bulletEnabled/>
        </dgm:presLayoutVars>
      </dgm:prSet>
      <dgm:spPr/>
    </dgm:pt>
    <dgm:pt modelId="{C2C642D7-EF53-48BD-8ED7-008F34AA2BB9}" type="pres">
      <dgm:prSet presAssocID="{1D1C828C-3D88-4F75-BC9B-B1C682231641}" presName="sp" presStyleCnt="0"/>
      <dgm:spPr/>
    </dgm:pt>
    <dgm:pt modelId="{82E3FECF-B794-492B-8960-AAD7CD577C9F}" type="pres">
      <dgm:prSet presAssocID="{C0B67958-1092-45A0-B8C6-8FFB232CA73E}" presName="linNode" presStyleCnt="0"/>
      <dgm:spPr/>
    </dgm:pt>
    <dgm:pt modelId="{A5577351-FBBA-4D26-A1CB-D1B2089604BF}" type="pres">
      <dgm:prSet presAssocID="{C0B67958-1092-45A0-B8C6-8FFB232CA73E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06AD3274-AE16-4353-8122-4E269156AD04}" type="pres">
      <dgm:prSet presAssocID="{C0B67958-1092-45A0-B8C6-8FFB232CA73E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3AE44900-2F0D-45BA-AD3D-F059D646B9F8}" type="presOf" srcId="{18B49AEB-4D1E-49C4-8C08-01FB0E427A91}" destId="{06AD3274-AE16-4353-8122-4E269156AD04}" srcOrd="0" destOrd="0" presId="urn:microsoft.com/office/officeart/2016/7/layout/VerticalHollowActionList"/>
    <dgm:cxn modelId="{6FCE5613-6402-44E1-894C-279C47ADC820}" type="presOf" srcId="{C260EBE0-161B-4398-A897-E62ACBA9963B}" destId="{276EDA68-3EF0-41A2-81DF-816EDC735B73}" srcOrd="0" destOrd="0" presId="urn:microsoft.com/office/officeart/2016/7/layout/VerticalHollowActionList"/>
    <dgm:cxn modelId="{7DF59824-858A-4D00-8F6F-92822468FA88}" type="presOf" srcId="{B50508DA-333C-41A4-980E-5F2F3695384A}" destId="{1B533452-BCD4-47A7-8796-C19397BD85F6}" srcOrd="0" destOrd="0" presId="urn:microsoft.com/office/officeart/2016/7/layout/VerticalHollowActionList"/>
    <dgm:cxn modelId="{1DECEA38-0577-4A6D-A374-F089CCCB4E26}" type="presOf" srcId="{9D6278FA-0F68-4ADD-A196-D5CB8AE45EBC}" destId="{BE3A1DF4-9B0B-4296-A77A-C72F75895FB1}" srcOrd="0" destOrd="0" presId="urn:microsoft.com/office/officeart/2016/7/layout/VerticalHollowActionList"/>
    <dgm:cxn modelId="{CA639F3E-C77B-40DE-A391-CAAEC3A4AFC7}" srcId="{5B7B3CCD-8044-45B2-8717-715B164557EE}" destId="{7D1FCF36-B364-4F3E-BEFC-568CB6AD76A6}" srcOrd="0" destOrd="0" parTransId="{83332280-022A-458D-9524-8F33188C6198}" sibTransId="{05063DC3-3AD7-4790-A6FA-B0DA28526C0C}"/>
    <dgm:cxn modelId="{77B4D15D-98F6-4CAD-B273-B004A847990A}" srcId="{3077FEEC-BAAD-4EC8-833E-D50EE4BE924C}" destId="{C260EBE0-161B-4398-A897-E62ACBA9963B}" srcOrd="0" destOrd="0" parTransId="{AAF11308-D1B9-4AE6-8358-CC3B53D61EA1}" sibTransId="{980694D6-C32A-4032-9C53-03D63B700D9B}"/>
    <dgm:cxn modelId="{F2CAAD64-5235-4852-ACCD-281264D6F855}" type="presOf" srcId="{3692974B-E4F0-49E5-A8C8-7EE909C524C2}" destId="{93C884E4-AB95-4396-9F95-32FE996C9250}" srcOrd="0" destOrd="0" presId="urn:microsoft.com/office/officeart/2016/7/layout/VerticalHollowActionList"/>
    <dgm:cxn modelId="{05585971-3A9D-42FC-AC59-22AA9935B9EF}" srcId="{9D6278FA-0F68-4ADD-A196-D5CB8AE45EBC}" destId="{3077FEEC-BAAD-4EC8-833E-D50EE4BE924C}" srcOrd="2" destOrd="0" parTransId="{0C08A005-7DEE-49FC-A0AB-4DC43ADB0BDF}" sibTransId="{468C677A-07BA-47FF-B7C3-1EAEA741599B}"/>
    <dgm:cxn modelId="{25346A53-A2D7-4135-BFA8-99A75324F4EB}" srcId="{B50508DA-333C-41A4-980E-5F2F3695384A}" destId="{BE3C1B4D-EF2E-44A6-9165-454C8570CFAA}" srcOrd="0" destOrd="0" parTransId="{28256896-0F03-4AE2-A520-11B62F2CAFFD}" sibTransId="{25632AF0-77DB-4208-A6B9-532AB26E988E}"/>
    <dgm:cxn modelId="{4CD5BD75-F23F-41ED-B958-9C700F560B4C}" srcId="{C0B67958-1092-45A0-B8C6-8FFB232CA73E}" destId="{18B49AEB-4D1E-49C4-8C08-01FB0E427A91}" srcOrd="0" destOrd="0" parTransId="{FB652116-89D8-4327-BD10-77CD47AB5647}" sibTransId="{0FF7C01A-D157-43E7-89F9-FABCDA0A9947}"/>
    <dgm:cxn modelId="{4236747C-B83D-4BB3-A667-A2ABF44A4BFD}" type="presOf" srcId="{C0B67958-1092-45A0-B8C6-8FFB232CA73E}" destId="{A5577351-FBBA-4D26-A1CB-D1B2089604BF}" srcOrd="0" destOrd="0" presId="urn:microsoft.com/office/officeart/2016/7/layout/VerticalHollowActionList"/>
    <dgm:cxn modelId="{0BEF4689-4D9D-4265-86C3-B276AF84DBCE}" type="presOf" srcId="{FD46ABFC-5225-4AD3-B0FB-0AF9903C9E82}" destId="{06AD3274-AE16-4353-8122-4E269156AD04}" srcOrd="0" destOrd="1" presId="urn:microsoft.com/office/officeart/2016/7/layout/VerticalHollowActionList"/>
    <dgm:cxn modelId="{8BB71390-9FBB-45B3-9DCA-63E2AED56D9F}" type="presOf" srcId="{6BABB56B-6929-4A13-BEF0-F94229487380}" destId="{4FF0A23A-8DF9-4C1B-9EE9-95C2659911D8}" srcOrd="0" destOrd="0" presId="urn:microsoft.com/office/officeart/2016/7/layout/VerticalHollowActionList"/>
    <dgm:cxn modelId="{6717809A-10DA-4FD4-9DE3-DECDE6F526D7}" srcId="{9D6278FA-0F68-4ADD-A196-D5CB8AE45EBC}" destId="{B50508DA-333C-41A4-980E-5F2F3695384A}" srcOrd="0" destOrd="0" parTransId="{6FAC3921-23C4-48F4-BA21-4652FD6ECA84}" sibTransId="{D3851CB3-4907-43A4-A29C-9C0BC4C26F26}"/>
    <dgm:cxn modelId="{AA77BAA3-0A79-4A4F-9DA3-04D0390C037E}" type="presOf" srcId="{BE3C1B4D-EF2E-44A6-9165-454C8570CFAA}" destId="{F9CA6091-A10C-4082-A989-E935E62ED7D2}" srcOrd="0" destOrd="0" presId="urn:microsoft.com/office/officeart/2016/7/layout/VerticalHollowActionList"/>
    <dgm:cxn modelId="{0EA775B1-5C18-4256-A225-E5A50509993C}" srcId="{3692974B-E4F0-49E5-A8C8-7EE909C524C2}" destId="{6BABB56B-6929-4A13-BEF0-F94229487380}" srcOrd="0" destOrd="0" parTransId="{D266C753-34E0-4710-B6D1-3984F5558328}" sibTransId="{BE3CBC70-1EF6-42E2-B70F-ED8DA8BDCFA5}"/>
    <dgm:cxn modelId="{B930DDC2-460E-4128-ABCB-6F43840D9C9F}" type="presOf" srcId="{3077FEEC-BAAD-4EC8-833E-D50EE4BE924C}" destId="{76794E1A-95CA-4AC3-9A36-AAC6902677C4}" srcOrd="0" destOrd="0" presId="urn:microsoft.com/office/officeart/2016/7/layout/VerticalHollowActionList"/>
    <dgm:cxn modelId="{167053CF-2570-4925-BB79-EAB51A5C2616}" srcId="{9D6278FA-0F68-4ADD-A196-D5CB8AE45EBC}" destId="{5B7B3CCD-8044-45B2-8717-715B164557EE}" srcOrd="1" destOrd="0" parTransId="{58EF30C1-CA99-47E2-A01F-C01C754B87A2}" sibTransId="{AC545EA9-A91F-4F7B-98C0-C2679918B2BA}"/>
    <dgm:cxn modelId="{F2BE01DB-3924-41E7-B384-91801D1E6FB6}" srcId="{C0B67958-1092-45A0-B8C6-8FFB232CA73E}" destId="{FD46ABFC-5225-4AD3-B0FB-0AF9903C9E82}" srcOrd="1" destOrd="0" parTransId="{E565EC07-3C27-4457-9F3C-C3DD05544E94}" sibTransId="{5F08CBC0-850F-4DB5-ADC4-03E2E3E0F865}"/>
    <dgm:cxn modelId="{31A40DDD-4EBA-4722-BE41-227176629D01}" type="presOf" srcId="{5B7B3CCD-8044-45B2-8717-715B164557EE}" destId="{4387F850-693C-4135-9E4E-7E14ACA37C5D}" srcOrd="0" destOrd="0" presId="urn:microsoft.com/office/officeart/2016/7/layout/VerticalHollowActionList"/>
    <dgm:cxn modelId="{9B3EA4DD-EC2D-4AA8-9DC6-FA0B74647358}" type="presOf" srcId="{7D1FCF36-B364-4F3E-BEFC-568CB6AD76A6}" destId="{BE8DDD1C-C98A-4958-A3A0-FB996A38CCFC}" srcOrd="0" destOrd="0" presId="urn:microsoft.com/office/officeart/2016/7/layout/VerticalHollowActionList"/>
    <dgm:cxn modelId="{A075C7DE-AD30-4DF2-A573-4218BB3BF0FD}" srcId="{9D6278FA-0F68-4ADD-A196-D5CB8AE45EBC}" destId="{3692974B-E4F0-49E5-A8C8-7EE909C524C2}" srcOrd="3" destOrd="0" parTransId="{FC98C009-063C-4B9A-BBD9-63924F1B1920}" sibTransId="{1D1C828C-3D88-4F75-BC9B-B1C682231641}"/>
    <dgm:cxn modelId="{C3AC7CE4-314D-4B7D-B919-F2A726EACEF0}" srcId="{9D6278FA-0F68-4ADD-A196-D5CB8AE45EBC}" destId="{C0B67958-1092-45A0-B8C6-8FFB232CA73E}" srcOrd="4" destOrd="0" parTransId="{1D25587D-D181-4058-8F4C-46469D2D59BD}" sibTransId="{A11B1286-E037-40C2-8D99-78F3E41BD8E0}"/>
    <dgm:cxn modelId="{D4F9035E-979C-4431-B923-05FAD50D3DD1}" type="presParOf" srcId="{BE3A1DF4-9B0B-4296-A77A-C72F75895FB1}" destId="{F94A80DB-B98D-46B9-9CE3-744198DC45CC}" srcOrd="0" destOrd="0" presId="urn:microsoft.com/office/officeart/2016/7/layout/VerticalHollowActionList"/>
    <dgm:cxn modelId="{82319556-3272-4B68-8C36-85491B2B2755}" type="presParOf" srcId="{F94A80DB-B98D-46B9-9CE3-744198DC45CC}" destId="{1B533452-BCD4-47A7-8796-C19397BD85F6}" srcOrd="0" destOrd="0" presId="urn:microsoft.com/office/officeart/2016/7/layout/VerticalHollowActionList"/>
    <dgm:cxn modelId="{00274DDF-827E-4E44-8B6A-5CF5F67E7E9C}" type="presParOf" srcId="{F94A80DB-B98D-46B9-9CE3-744198DC45CC}" destId="{F9CA6091-A10C-4082-A989-E935E62ED7D2}" srcOrd="1" destOrd="0" presId="urn:microsoft.com/office/officeart/2016/7/layout/VerticalHollowActionList"/>
    <dgm:cxn modelId="{F69B9F6D-AD4B-495E-B9DE-C4B9D8C65751}" type="presParOf" srcId="{BE3A1DF4-9B0B-4296-A77A-C72F75895FB1}" destId="{D99C9834-CEBE-4194-9BAA-82B7F8E4416C}" srcOrd="1" destOrd="0" presId="urn:microsoft.com/office/officeart/2016/7/layout/VerticalHollowActionList"/>
    <dgm:cxn modelId="{A4D40E6D-11DA-4A01-81E0-6BAB196ACFC4}" type="presParOf" srcId="{BE3A1DF4-9B0B-4296-A77A-C72F75895FB1}" destId="{00A04B0E-21B7-46A5-AF19-9D37321FF575}" srcOrd="2" destOrd="0" presId="urn:microsoft.com/office/officeart/2016/7/layout/VerticalHollowActionList"/>
    <dgm:cxn modelId="{18BA6393-D03D-419D-BA41-5317B6E0D716}" type="presParOf" srcId="{00A04B0E-21B7-46A5-AF19-9D37321FF575}" destId="{4387F850-693C-4135-9E4E-7E14ACA37C5D}" srcOrd="0" destOrd="0" presId="urn:microsoft.com/office/officeart/2016/7/layout/VerticalHollowActionList"/>
    <dgm:cxn modelId="{10E6F7ED-E549-4719-B036-890CA7F971BB}" type="presParOf" srcId="{00A04B0E-21B7-46A5-AF19-9D37321FF575}" destId="{BE8DDD1C-C98A-4958-A3A0-FB996A38CCFC}" srcOrd="1" destOrd="0" presId="urn:microsoft.com/office/officeart/2016/7/layout/VerticalHollowActionList"/>
    <dgm:cxn modelId="{B30C260A-D3AC-430E-BB74-66A1BC1E3E89}" type="presParOf" srcId="{BE3A1DF4-9B0B-4296-A77A-C72F75895FB1}" destId="{0CF893E9-2F29-4CB4-AFB1-305C66FA8663}" srcOrd="3" destOrd="0" presId="urn:microsoft.com/office/officeart/2016/7/layout/VerticalHollowActionList"/>
    <dgm:cxn modelId="{0B6DB1C2-BA41-4D86-A406-A432C6BD7AAD}" type="presParOf" srcId="{BE3A1DF4-9B0B-4296-A77A-C72F75895FB1}" destId="{F3DB9901-B6FF-4E43-B8C0-2ACD49EB7013}" srcOrd="4" destOrd="0" presId="urn:microsoft.com/office/officeart/2016/7/layout/VerticalHollowActionList"/>
    <dgm:cxn modelId="{ACF40187-0F6E-44C8-B31E-BE9C94B0C7C9}" type="presParOf" srcId="{F3DB9901-B6FF-4E43-B8C0-2ACD49EB7013}" destId="{76794E1A-95CA-4AC3-9A36-AAC6902677C4}" srcOrd="0" destOrd="0" presId="urn:microsoft.com/office/officeart/2016/7/layout/VerticalHollowActionList"/>
    <dgm:cxn modelId="{E6DF1173-15EC-475E-8866-B93B81543BEE}" type="presParOf" srcId="{F3DB9901-B6FF-4E43-B8C0-2ACD49EB7013}" destId="{276EDA68-3EF0-41A2-81DF-816EDC735B73}" srcOrd="1" destOrd="0" presId="urn:microsoft.com/office/officeart/2016/7/layout/VerticalHollowActionList"/>
    <dgm:cxn modelId="{5F8ECEDE-EE77-4614-B4D8-7AC478102EC7}" type="presParOf" srcId="{BE3A1DF4-9B0B-4296-A77A-C72F75895FB1}" destId="{D728993D-24CD-46F4-B74B-C4C99107D776}" srcOrd="5" destOrd="0" presId="urn:microsoft.com/office/officeart/2016/7/layout/VerticalHollowActionList"/>
    <dgm:cxn modelId="{4D2138D3-DC19-49A3-AC07-7BAFA9A8FE75}" type="presParOf" srcId="{BE3A1DF4-9B0B-4296-A77A-C72F75895FB1}" destId="{269D756D-D819-45C5-9870-5690A61C2BF8}" srcOrd="6" destOrd="0" presId="urn:microsoft.com/office/officeart/2016/7/layout/VerticalHollowActionList"/>
    <dgm:cxn modelId="{2B56DD78-4F63-4344-9E4B-E77C14E1F049}" type="presParOf" srcId="{269D756D-D819-45C5-9870-5690A61C2BF8}" destId="{93C884E4-AB95-4396-9F95-32FE996C9250}" srcOrd="0" destOrd="0" presId="urn:microsoft.com/office/officeart/2016/7/layout/VerticalHollowActionList"/>
    <dgm:cxn modelId="{185CE4B5-C085-414E-9983-7CAB48B42B38}" type="presParOf" srcId="{269D756D-D819-45C5-9870-5690A61C2BF8}" destId="{4FF0A23A-8DF9-4C1B-9EE9-95C2659911D8}" srcOrd="1" destOrd="0" presId="urn:microsoft.com/office/officeart/2016/7/layout/VerticalHollowActionList"/>
    <dgm:cxn modelId="{3F1E0925-EE0B-4AAF-9C47-3E74C63471C1}" type="presParOf" srcId="{BE3A1DF4-9B0B-4296-A77A-C72F75895FB1}" destId="{C2C642D7-EF53-48BD-8ED7-008F34AA2BB9}" srcOrd="7" destOrd="0" presId="urn:microsoft.com/office/officeart/2016/7/layout/VerticalHollowActionList"/>
    <dgm:cxn modelId="{D437F42C-618D-47A0-95E3-ED11C3F39ADB}" type="presParOf" srcId="{BE3A1DF4-9B0B-4296-A77A-C72F75895FB1}" destId="{82E3FECF-B794-492B-8960-AAD7CD577C9F}" srcOrd="8" destOrd="0" presId="urn:microsoft.com/office/officeart/2016/7/layout/VerticalHollowActionList"/>
    <dgm:cxn modelId="{AE397790-94D3-4093-BADE-36E0B4A0CB68}" type="presParOf" srcId="{82E3FECF-B794-492B-8960-AAD7CD577C9F}" destId="{A5577351-FBBA-4D26-A1CB-D1B2089604BF}" srcOrd="0" destOrd="0" presId="urn:microsoft.com/office/officeart/2016/7/layout/VerticalHollowActionList"/>
    <dgm:cxn modelId="{CD667F36-3322-474A-ADD9-7867E9DBE3DD}" type="presParOf" srcId="{82E3FECF-B794-492B-8960-AAD7CD577C9F}" destId="{06AD3274-AE16-4353-8122-4E269156AD04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F93D78-19F5-4705-91F8-AF5D2071DE86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2ECDB86-E4AE-429E-AB5D-BA7FEC08DF4F}">
      <dgm:prSet/>
      <dgm:spPr/>
      <dgm:t>
        <a:bodyPr/>
        <a:lstStyle/>
        <a:p>
          <a:r>
            <a:rPr lang="en-US"/>
            <a:t>Block external sharing for your entire organization</a:t>
          </a:r>
        </a:p>
      </dgm:t>
    </dgm:pt>
    <dgm:pt modelId="{8ABE4095-0432-4540-8CB2-0B1166F1DCA7}" type="parTrans" cxnId="{E2DE5A6A-9A90-4388-97E0-0711679D284F}">
      <dgm:prSet/>
      <dgm:spPr/>
      <dgm:t>
        <a:bodyPr/>
        <a:lstStyle/>
        <a:p>
          <a:endParaRPr lang="en-US"/>
        </a:p>
      </dgm:t>
    </dgm:pt>
    <dgm:pt modelId="{4C3D0207-B3D7-4195-AB57-63A7FBB2EE5E}" type="sibTrans" cxnId="{E2DE5A6A-9A90-4388-97E0-0711679D284F}">
      <dgm:prSet/>
      <dgm:spPr/>
      <dgm:t>
        <a:bodyPr/>
        <a:lstStyle/>
        <a:p>
          <a:endParaRPr lang="en-US"/>
        </a:p>
      </dgm:t>
    </dgm:pt>
    <dgm:pt modelId="{12F3A19A-3117-4153-B9F7-56ECFBD2FFC5}">
      <dgm:prSet/>
      <dgm:spPr/>
      <dgm:t>
        <a:bodyPr/>
        <a:lstStyle/>
        <a:p>
          <a:r>
            <a:rPr lang="en-US"/>
            <a:t>Allow external sharing to only existing guest users</a:t>
          </a:r>
        </a:p>
      </dgm:t>
    </dgm:pt>
    <dgm:pt modelId="{C01502D1-244E-4EED-95D4-A5C510DCB8E8}" type="parTrans" cxnId="{7ECC393E-7B55-4061-8B5E-057797FC1E6F}">
      <dgm:prSet/>
      <dgm:spPr/>
      <dgm:t>
        <a:bodyPr/>
        <a:lstStyle/>
        <a:p>
          <a:endParaRPr lang="en-US"/>
        </a:p>
      </dgm:t>
    </dgm:pt>
    <dgm:pt modelId="{C2B164EE-D7EB-4348-8FF2-1EF971BCC843}" type="sibTrans" cxnId="{7ECC393E-7B55-4061-8B5E-057797FC1E6F}">
      <dgm:prSet/>
      <dgm:spPr/>
      <dgm:t>
        <a:bodyPr/>
        <a:lstStyle/>
        <a:p>
          <a:endParaRPr lang="en-US"/>
        </a:p>
      </dgm:t>
    </dgm:pt>
    <dgm:pt modelId="{6F6C6E8F-5C78-4A10-A046-94853E903CB3}">
      <dgm:prSet/>
      <dgm:spPr/>
      <dgm:t>
        <a:bodyPr/>
        <a:lstStyle/>
        <a:p>
          <a:r>
            <a:rPr lang="en-US"/>
            <a:t>Allow external sharing to authenticated guest users</a:t>
          </a:r>
        </a:p>
      </dgm:t>
    </dgm:pt>
    <dgm:pt modelId="{B8012EC3-A54A-4992-BE15-99C58EC56C57}" type="parTrans" cxnId="{B3D547AC-2A1B-4304-8C62-15661567C1B6}">
      <dgm:prSet/>
      <dgm:spPr/>
      <dgm:t>
        <a:bodyPr/>
        <a:lstStyle/>
        <a:p>
          <a:endParaRPr lang="en-US"/>
        </a:p>
      </dgm:t>
    </dgm:pt>
    <dgm:pt modelId="{A41DC30E-70A8-4B56-AD76-D44E878414BE}" type="sibTrans" cxnId="{B3D547AC-2A1B-4304-8C62-15661567C1B6}">
      <dgm:prSet/>
      <dgm:spPr/>
      <dgm:t>
        <a:bodyPr/>
        <a:lstStyle/>
        <a:p>
          <a:endParaRPr lang="en-US"/>
        </a:p>
      </dgm:t>
    </dgm:pt>
    <dgm:pt modelId="{C9B9E9F3-A24A-4865-94B2-5CD8BD075408}">
      <dgm:prSet/>
      <dgm:spPr/>
      <dgm:t>
        <a:bodyPr/>
        <a:lstStyle/>
        <a:p>
          <a:r>
            <a:rPr lang="en-US"/>
            <a:t>Allow external sharing to authenticated guest users and via links that work for anyone</a:t>
          </a:r>
        </a:p>
      </dgm:t>
    </dgm:pt>
    <dgm:pt modelId="{E716283E-CBE3-479D-B2F4-E9ACDBA7AE4B}" type="parTrans" cxnId="{B5211B2A-A4B5-409A-9F53-33900AD71609}">
      <dgm:prSet/>
      <dgm:spPr/>
      <dgm:t>
        <a:bodyPr/>
        <a:lstStyle/>
        <a:p>
          <a:endParaRPr lang="en-US"/>
        </a:p>
      </dgm:t>
    </dgm:pt>
    <dgm:pt modelId="{0C65FC26-4449-486B-8FE8-B5D2C9221725}" type="sibTrans" cxnId="{B5211B2A-A4B5-409A-9F53-33900AD71609}">
      <dgm:prSet/>
      <dgm:spPr/>
      <dgm:t>
        <a:bodyPr/>
        <a:lstStyle/>
        <a:p>
          <a:endParaRPr lang="en-US"/>
        </a:p>
      </dgm:t>
    </dgm:pt>
    <dgm:pt modelId="{79DE4155-5D90-4488-8D98-8500EB15C8D3}">
      <dgm:prSet/>
      <dgm:spPr/>
      <dgm:t>
        <a:bodyPr/>
        <a:lstStyle/>
        <a:p>
          <a:r>
            <a:rPr lang="en-US"/>
            <a:t>Choose the default link type</a:t>
          </a:r>
        </a:p>
      </dgm:t>
    </dgm:pt>
    <dgm:pt modelId="{D49154AB-3634-4C40-A3B8-906D7EFFE8F5}" type="parTrans" cxnId="{C4C2B3EE-AB28-4CFA-8266-79EDB03C5CF3}">
      <dgm:prSet/>
      <dgm:spPr/>
      <dgm:t>
        <a:bodyPr/>
        <a:lstStyle/>
        <a:p>
          <a:endParaRPr lang="en-US"/>
        </a:p>
      </dgm:t>
    </dgm:pt>
    <dgm:pt modelId="{0C77C694-5690-47F9-80BC-39866BA94AE5}" type="sibTrans" cxnId="{C4C2B3EE-AB28-4CFA-8266-79EDB03C5CF3}">
      <dgm:prSet/>
      <dgm:spPr/>
      <dgm:t>
        <a:bodyPr/>
        <a:lstStyle/>
        <a:p>
          <a:endParaRPr lang="en-US"/>
        </a:p>
      </dgm:t>
    </dgm:pt>
    <dgm:pt modelId="{4697460F-7624-48C6-8FC5-B6C2A7ACEBFB}">
      <dgm:prSet/>
      <dgm:spPr/>
      <dgm:t>
        <a:bodyPr/>
        <a:lstStyle/>
        <a:p>
          <a:r>
            <a:rPr lang="en-US"/>
            <a:t>Choose the default link permission</a:t>
          </a:r>
        </a:p>
      </dgm:t>
    </dgm:pt>
    <dgm:pt modelId="{60190901-90AD-4B74-A49E-FFABAC95051C}" type="parTrans" cxnId="{23139564-CC86-4DB9-9629-F242AE772832}">
      <dgm:prSet/>
      <dgm:spPr/>
      <dgm:t>
        <a:bodyPr/>
        <a:lstStyle/>
        <a:p>
          <a:endParaRPr lang="en-US"/>
        </a:p>
      </dgm:t>
    </dgm:pt>
    <dgm:pt modelId="{6D054CE5-6AFE-497D-977D-96E6716A7691}" type="sibTrans" cxnId="{23139564-CC86-4DB9-9629-F242AE772832}">
      <dgm:prSet/>
      <dgm:spPr/>
      <dgm:t>
        <a:bodyPr/>
        <a:lstStyle/>
        <a:p>
          <a:endParaRPr lang="en-US"/>
        </a:p>
      </dgm:t>
    </dgm:pt>
    <dgm:pt modelId="{B9FF7611-19B2-44E9-9346-0414A87198BC}">
      <dgm:prSet/>
      <dgm:spPr/>
      <dgm:t>
        <a:bodyPr/>
        <a:lstStyle/>
        <a:p>
          <a:r>
            <a:rPr lang="en-US"/>
            <a:t>Require anyone links to expire after some number of days</a:t>
          </a:r>
        </a:p>
      </dgm:t>
    </dgm:pt>
    <dgm:pt modelId="{B560E74A-F8F5-49BB-834B-2AFC7A8EF534}" type="parTrans" cxnId="{2067765B-D2A0-4240-AB16-65E6C329BEF4}">
      <dgm:prSet/>
      <dgm:spPr/>
      <dgm:t>
        <a:bodyPr/>
        <a:lstStyle/>
        <a:p>
          <a:endParaRPr lang="en-US"/>
        </a:p>
      </dgm:t>
    </dgm:pt>
    <dgm:pt modelId="{7C43ADB9-4854-44D3-AE59-C6377D746AF8}" type="sibTrans" cxnId="{2067765B-D2A0-4240-AB16-65E6C329BEF4}">
      <dgm:prSet/>
      <dgm:spPr/>
      <dgm:t>
        <a:bodyPr/>
        <a:lstStyle/>
        <a:p>
          <a:endParaRPr lang="en-US"/>
        </a:p>
      </dgm:t>
    </dgm:pt>
    <dgm:pt modelId="{6163200B-C852-4029-A62E-229C3B0241EA}">
      <dgm:prSet/>
      <dgm:spPr/>
      <dgm:t>
        <a:bodyPr/>
        <a:lstStyle/>
        <a:p>
          <a:r>
            <a:rPr lang="en-US"/>
            <a:t>Prevent users from getting Anyone can edit links to files</a:t>
          </a:r>
        </a:p>
      </dgm:t>
    </dgm:pt>
    <dgm:pt modelId="{92AB023B-63AF-4949-970B-4C2AD1FD8165}" type="parTrans" cxnId="{073A7AAE-A18D-43BA-B193-32876B01BAAD}">
      <dgm:prSet/>
      <dgm:spPr/>
      <dgm:t>
        <a:bodyPr/>
        <a:lstStyle/>
        <a:p>
          <a:endParaRPr lang="en-US"/>
        </a:p>
      </dgm:t>
    </dgm:pt>
    <dgm:pt modelId="{F3751C7F-DD12-4F86-BDDB-9758D0F31800}" type="sibTrans" cxnId="{073A7AAE-A18D-43BA-B193-32876B01BAAD}">
      <dgm:prSet/>
      <dgm:spPr/>
      <dgm:t>
        <a:bodyPr/>
        <a:lstStyle/>
        <a:p>
          <a:endParaRPr lang="en-US"/>
        </a:p>
      </dgm:t>
    </dgm:pt>
    <dgm:pt modelId="{D00A61E6-3163-4328-8AFF-B01576FF8DC3}">
      <dgm:prSet/>
      <dgm:spPr/>
      <dgm:t>
        <a:bodyPr/>
        <a:lstStyle/>
        <a:p>
          <a:r>
            <a:rPr lang="en-US"/>
            <a:t>Prevent users from getting Anyone can edit links to folders</a:t>
          </a:r>
        </a:p>
      </dgm:t>
    </dgm:pt>
    <dgm:pt modelId="{A7AEA051-A268-4A75-9B79-5F71BD42D900}" type="parTrans" cxnId="{557280AE-E8BA-4FCA-9FE5-79B1A6DB64DC}">
      <dgm:prSet/>
      <dgm:spPr/>
      <dgm:t>
        <a:bodyPr/>
        <a:lstStyle/>
        <a:p>
          <a:endParaRPr lang="en-US"/>
        </a:p>
      </dgm:t>
    </dgm:pt>
    <dgm:pt modelId="{D9FEF411-8F09-4F3B-AD59-B6410340E9DB}" type="sibTrans" cxnId="{557280AE-E8BA-4FCA-9FE5-79B1A6DB64DC}">
      <dgm:prSet/>
      <dgm:spPr/>
      <dgm:t>
        <a:bodyPr/>
        <a:lstStyle/>
        <a:p>
          <a:endParaRPr lang="en-US"/>
        </a:p>
      </dgm:t>
    </dgm:pt>
    <dgm:pt modelId="{161481A6-4A01-403D-B4A4-5FA9B93B84D2}">
      <dgm:prSet/>
      <dgm:spPr/>
      <dgm:t>
        <a:bodyPr/>
        <a:lstStyle/>
        <a:p>
          <a:r>
            <a:rPr lang="en-US"/>
            <a:t>Let only selected users share externally</a:t>
          </a:r>
        </a:p>
      </dgm:t>
    </dgm:pt>
    <dgm:pt modelId="{4324B9B0-ECD0-428D-BF72-DF16B1B77C7A}" type="parTrans" cxnId="{43DE3814-FAFD-4FDA-8659-901D42D765CC}">
      <dgm:prSet/>
      <dgm:spPr/>
      <dgm:t>
        <a:bodyPr/>
        <a:lstStyle/>
        <a:p>
          <a:endParaRPr lang="en-US"/>
        </a:p>
      </dgm:t>
    </dgm:pt>
    <dgm:pt modelId="{E313740F-3E48-4E95-A839-F05FF1A36056}" type="sibTrans" cxnId="{43DE3814-FAFD-4FDA-8659-901D42D765CC}">
      <dgm:prSet/>
      <dgm:spPr/>
      <dgm:t>
        <a:bodyPr/>
        <a:lstStyle/>
        <a:p>
          <a:endParaRPr lang="en-US"/>
        </a:p>
      </dgm:t>
    </dgm:pt>
    <dgm:pt modelId="{B99ABA65-D45A-4291-9F5A-098B876B8EEC}">
      <dgm:prSet/>
      <dgm:spPr/>
      <dgm:t>
        <a:bodyPr/>
        <a:lstStyle/>
        <a:p>
          <a:r>
            <a:rPr lang="en-US"/>
            <a:t>Let only selected users share externally and via anyone links</a:t>
          </a:r>
        </a:p>
      </dgm:t>
    </dgm:pt>
    <dgm:pt modelId="{BA853EDD-5F6C-42A0-A840-2D7A47382372}" type="parTrans" cxnId="{5E19CC5C-D085-40DF-8CC4-45B6B5C7BB45}">
      <dgm:prSet/>
      <dgm:spPr/>
      <dgm:t>
        <a:bodyPr/>
        <a:lstStyle/>
        <a:p>
          <a:endParaRPr lang="en-US"/>
        </a:p>
      </dgm:t>
    </dgm:pt>
    <dgm:pt modelId="{05E7274E-F5DD-406B-8942-DD10D2398C7F}" type="sibTrans" cxnId="{5E19CC5C-D085-40DF-8CC4-45B6B5C7BB45}">
      <dgm:prSet/>
      <dgm:spPr/>
      <dgm:t>
        <a:bodyPr/>
        <a:lstStyle/>
        <a:p>
          <a:endParaRPr lang="en-US"/>
        </a:p>
      </dgm:t>
    </dgm:pt>
    <dgm:pt modelId="{C78802A9-3B17-4776-970F-E3C1E0B4DBB3}" type="pres">
      <dgm:prSet presAssocID="{07F93D78-19F5-4705-91F8-AF5D2071DE86}" presName="diagram" presStyleCnt="0">
        <dgm:presLayoutVars>
          <dgm:dir/>
          <dgm:resizeHandles val="exact"/>
        </dgm:presLayoutVars>
      </dgm:prSet>
      <dgm:spPr/>
    </dgm:pt>
    <dgm:pt modelId="{8126DE41-EB74-4A79-8544-630271594976}" type="pres">
      <dgm:prSet presAssocID="{62ECDB86-E4AE-429E-AB5D-BA7FEC08DF4F}" presName="node" presStyleLbl="node1" presStyleIdx="0" presStyleCnt="11">
        <dgm:presLayoutVars>
          <dgm:bulletEnabled val="1"/>
        </dgm:presLayoutVars>
      </dgm:prSet>
      <dgm:spPr/>
    </dgm:pt>
    <dgm:pt modelId="{28629496-4D51-4C2E-A8FC-4503797FCCC1}" type="pres">
      <dgm:prSet presAssocID="{4C3D0207-B3D7-4195-AB57-63A7FBB2EE5E}" presName="sibTrans" presStyleCnt="0"/>
      <dgm:spPr/>
    </dgm:pt>
    <dgm:pt modelId="{95AE2559-E9EA-4994-A727-F3554043D12D}" type="pres">
      <dgm:prSet presAssocID="{12F3A19A-3117-4153-B9F7-56ECFBD2FFC5}" presName="node" presStyleLbl="node1" presStyleIdx="1" presStyleCnt="11">
        <dgm:presLayoutVars>
          <dgm:bulletEnabled val="1"/>
        </dgm:presLayoutVars>
      </dgm:prSet>
      <dgm:spPr/>
    </dgm:pt>
    <dgm:pt modelId="{5AB7432F-E71D-48B6-BC65-65D69A257B7E}" type="pres">
      <dgm:prSet presAssocID="{C2B164EE-D7EB-4348-8FF2-1EF971BCC843}" presName="sibTrans" presStyleCnt="0"/>
      <dgm:spPr/>
    </dgm:pt>
    <dgm:pt modelId="{4B540598-859B-4F10-80FF-DCAB8A6DA84F}" type="pres">
      <dgm:prSet presAssocID="{6F6C6E8F-5C78-4A10-A046-94853E903CB3}" presName="node" presStyleLbl="node1" presStyleIdx="2" presStyleCnt="11">
        <dgm:presLayoutVars>
          <dgm:bulletEnabled val="1"/>
        </dgm:presLayoutVars>
      </dgm:prSet>
      <dgm:spPr/>
    </dgm:pt>
    <dgm:pt modelId="{221067BE-05A0-438B-BBF0-C9F003438FD1}" type="pres">
      <dgm:prSet presAssocID="{A41DC30E-70A8-4B56-AD76-D44E878414BE}" presName="sibTrans" presStyleCnt="0"/>
      <dgm:spPr/>
    </dgm:pt>
    <dgm:pt modelId="{858D7C4E-F228-4893-A30B-61B369109261}" type="pres">
      <dgm:prSet presAssocID="{C9B9E9F3-A24A-4865-94B2-5CD8BD075408}" presName="node" presStyleLbl="node1" presStyleIdx="3" presStyleCnt="11">
        <dgm:presLayoutVars>
          <dgm:bulletEnabled val="1"/>
        </dgm:presLayoutVars>
      </dgm:prSet>
      <dgm:spPr/>
    </dgm:pt>
    <dgm:pt modelId="{143A732D-90D7-4075-878C-B5B99789D0BA}" type="pres">
      <dgm:prSet presAssocID="{0C65FC26-4449-486B-8FE8-B5D2C9221725}" presName="sibTrans" presStyleCnt="0"/>
      <dgm:spPr/>
    </dgm:pt>
    <dgm:pt modelId="{52DC4D58-4348-4989-A3C6-7F8A69B4CD7F}" type="pres">
      <dgm:prSet presAssocID="{79DE4155-5D90-4488-8D98-8500EB15C8D3}" presName="node" presStyleLbl="node1" presStyleIdx="4" presStyleCnt="11">
        <dgm:presLayoutVars>
          <dgm:bulletEnabled val="1"/>
        </dgm:presLayoutVars>
      </dgm:prSet>
      <dgm:spPr/>
    </dgm:pt>
    <dgm:pt modelId="{2E894829-5B08-4879-A601-7462A6B349A9}" type="pres">
      <dgm:prSet presAssocID="{0C77C694-5690-47F9-80BC-39866BA94AE5}" presName="sibTrans" presStyleCnt="0"/>
      <dgm:spPr/>
    </dgm:pt>
    <dgm:pt modelId="{D066AD3D-383D-4028-B196-3FF2F5C70769}" type="pres">
      <dgm:prSet presAssocID="{4697460F-7624-48C6-8FC5-B6C2A7ACEBFB}" presName="node" presStyleLbl="node1" presStyleIdx="5" presStyleCnt="11">
        <dgm:presLayoutVars>
          <dgm:bulletEnabled val="1"/>
        </dgm:presLayoutVars>
      </dgm:prSet>
      <dgm:spPr/>
    </dgm:pt>
    <dgm:pt modelId="{BF9E2132-00C6-46F6-BD02-EFFB8D35CD98}" type="pres">
      <dgm:prSet presAssocID="{6D054CE5-6AFE-497D-977D-96E6716A7691}" presName="sibTrans" presStyleCnt="0"/>
      <dgm:spPr/>
    </dgm:pt>
    <dgm:pt modelId="{80CE21C4-18D0-43C3-AB19-784D9CE40594}" type="pres">
      <dgm:prSet presAssocID="{B9FF7611-19B2-44E9-9346-0414A87198BC}" presName="node" presStyleLbl="node1" presStyleIdx="6" presStyleCnt="11">
        <dgm:presLayoutVars>
          <dgm:bulletEnabled val="1"/>
        </dgm:presLayoutVars>
      </dgm:prSet>
      <dgm:spPr/>
    </dgm:pt>
    <dgm:pt modelId="{165A816E-C1E0-4F9D-8ABB-5335B3D88E8C}" type="pres">
      <dgm:prSet presAssocID="{7C43ADB9-4854-44D3-AE59-C6377D746AF8}" presName="sibTrans" presStyleCnt="0"/>
      <dgm:spPr/>
    </dgm:pt>
    <dgm:pt modelId="{A8BC5D5E-0917-4E04-A28A-C25A9575E01F}" type="pres">
      <dgm:prSet presAssocID="{6163200B-C852-4029-A62E-229C3B0241EA}" presName="node" presStyleLbl="node1" presStyleIdx="7" presStyleCnt="11">
        <dgm:presLayoutVars>
          <dgm:bulletEnabled val="1"/>
        </dgm:presLayoutVars>
      </dgm:prSet>
      <dgm:spPr/>
    </dgm:pt>
    <dgm:pt modelId="{B593105A-C319-4517-BEBB-7FA2F7983B39}" type="pres">
      <dgm:prSet presAssocID="{F3751C7F-DD12-4F86-BDDB-9758D0F31800}" presName="sibTrans" presStyleCnt="0"/>
      <dgm:spPr/>
    </dgm:pt>
    <dgm:pt modelId="{1CAD9375-6EBE-49C9-89A4-BD7B75757B7B}" type="pres">
      <dgm:prSet presAssocID="{D00A61E6-3163-4328-8AFF-B01576FF8DC3}" presName="node" presStyleLbl="node1" presStyleIdx="8" presStyleCnt="11">
        <dgm:presLayoutVars>
          <dgm:bulletEnabled val="1"/>
        </dgm:presLayoutVars>
      </dgm:prSet>
      <dgm:spPr/>
    </dgm:pt>
    <dgm:pt modelId="{705F1A9B-7B89-423D-B4E3-2ACB1615EF97}" type="pres">
      <dgm:prSet presAssocID="{D9FEF411-8F09-4F3B-AD59-B6410340E9DB}" presName="sibTrans" presStyleCnt="0"/>
      <dgm:spPr/>
    </dgm:pt>
    <dgm:pt modelId="{D2ED878A-C69A-4FF0-B394-EFA1B59D60B3}" type="pres">
      <dgm:prSet presAssocID="{161481A6-4A01-403D-B4A4-5FA9B93B84D2}" presName="node" presStyleLbl="node1" presStyleIdx="9" presStyleCnt="11">
        <dgm:presLayoutVars>
          <dgm:bulletEnabled val="1"/>
        </dgm:presLayoutVars>
      </dgm:prSet>
      <dgm:spPr/>
    </dgm:pt>
    <dgm:pt modelId="{4FCCF521-EF67-4E6A-AB0E-D96C468685B8}" type="pres">
      <dgm:prSet presAssocID="{E313740F-3E48-4E95-A839-F05FF1A36056}" presName="sibTrans" presStyleCnt="0"/>
      <dgm:spPr/>
    </dgm:pt>
    <dgm:pt modelId="{F475C42F-D3AC-49ED-BF8C-95F77EF3024F}" type="pres">
      <dgm:prSet presAssocID="{B99ABA65-D45A-4291-9F5A-098B876B8EE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CE2A108-1342-4C4C-9462-3B5C7506AAB3}" type="presOf" srcId="{D00A61E6-3163-4328-8AFF-B01576FF8DC3}" destId="{1CAD9375-6EBE-49C9-89A4-BD7B75757B7B}" srcOrd="0" destOrd="0" presId="urn:microsoft.com/office/officeart/2005/8/layout/default"/>
    <dgm:cxn modelId="{43DE3814-FAFD-4FDA-8659-901D42D765CC}" srcId="{07F93D78-19F5-4705-91F8-AF5D2071DE86}" destId="{161481A6-4A01-403D-B4A4-5FA9B93B84D2}" srcOrd="9" destOrd="0" parTransId="{4324B9B0-ECD0-428D-BF72-DF16B1B77C7A}" sibTransId="{E313740F-3E48-4E95-A839-F05FF1A36056}"/>
    <dgm:cxn modelId="{B5211B2A-A4B5-409A-9F53-33900AD71609}" srcId="{07F93D78-19F5-4705-91F8-AF5D2071DE86}" destId="{C9B9E9F3-A24A-4865-94B2-5CD8BD075408}" srcOrd="3" destOrd="0" parTransId="{E716283E-CBE3-479D-B2F4-E9ACDBA7AE4B}" sibTransId="{0C65FC26-4449-486B-8FE8-B5D2C9221725}"/>
    <dgm:cxn modelId="{20060337-7556-451E-96D3-CA4C4743C3DB}" type="presOf" srcId="{07F93D78-19F5-4705-91F8-AF5D2071DE86}" destId="{C78802A9-3B17-4776-970F-E3C1E0B4DBB3}" srcOrd="0" destOrd="0" presId="urn:microsoft.com/office/officeart/2005/8/layout/default"/>
    <dgm:cxn modelId="{7ECC393E-7B55-4061-8B5E-057797FC1E6F}" srcId="{07F93D78-19F5-4705-91F8-AF5D2071DE86}" destId="{12F3A19A-3117-4153-B9F7-56ECFBD2FFC5}" srcOrd="1" destOrd="0" parTransId="{C01502D1-244E-4EED-95D4-A5C510DCB8E8}" sibTransId="{C2B164EE-D7EB-4348-8FF2-1EF971BCC843}"/>
    <dgm:cxn modelId="{8705503F-5D61-46B8-8CED-A9356E1AA868}" type="presOf" srcId="{6163200B-C852-4029-A62E-229C3B0241EA}" destId="{A8BC5D5E-0917-4E04-A28A-C25A9575E01F}" srcOrd="0" destOrd="0" presId="urn:microsoft.com/office/officeart/2005/8/layout/default"/>
    <dgm:cxn modelId="{2067765B-D2A0-4240-AB16-65E6C329BEF4}" srcId="{07F93D78-19F5-4705-91F8-AF5D2071DE86}" destId="{B9FF7611-19B2-44E9-9346-0414A87198BC}" srcOrd="6" destOrd="0" parTransId="{B560E74A-F8F5-49BB-834B-2AFC7A8EF534}" sibTransId="{7C43ADB9-4854-44D3-AE59-C6377D746AF8}"/>
    <dgm:cxn modelId="{5E19CC5C-D085-40DF-8CC4-45B6B5C7BB45}" srcId="{07F93D78-19F5-4705-91F8-AF5D2071DE86}" destId="{B99ABA65-D45A-4291-9F5A-098B876B8EEC}" srcOrd="10" destOrd="0" parTransId="{BA853EDD-5F6C-42A0-A840-2D7A47382372}" sibTransId="{05E7274E-F5DD-406B-8942-DD10D2398C7F}"/>
    <dgm:cxn modelId="{23139564-CC86-4DB9-9629-F242AE772832}" srcId="{07F93D78-19F5-4705-91F8-AF5D2071DE86}" destId="{4697460F-7624-48C6-8FC5-B6C2A7ACEBFB}" srcOrd="5" destOrd="0" parTransId="{60190901-90AD-4B74-A49E-FFABAC95051C}" sibTransId="{6D054CE5-6AFE-497D-977D-96E6716A7691}"/>
    <dgm:cxn modelId="{E2DE5A6A-9A90-4388-97E0-0711679D284F}" srcId="{07F93D78-19F5-4705-91F8-AF5D2071DE86}" destId="{62ECDB86-E4AE-429E-AB5D-BA7FEC08DF4F}" srcOrd="0" destOrd="0" parTransId="{8ABE4095-0432-4540-8CB2-0B1166F1DCA7}" sibTransId="{4C3D0207-B3D7-4195-AB57-63A7FBB2EE5E}"/>
    <dgm:cxn modelId="{C23E2254-2C64-428A-AA43-638D55731538}" type="presOf" srcId="{12F3A19A-3117-4153-B9F7-56ECFBD2FFC5}" destId="{95AE2559-E9EA-4994-A727-F3554043D12D}" srcOrd="0" destOrd="0" presId="urn:microsoft.com/office/officeart/2005/8/layout/default"/>
    <dgm:cxn modelId="{E28A517E-861A-4416-98A8-C67473932B4E}" type="presOf" srcId="{6F6C6E8F-5C78-4A10-A046-94853E903CB3}" destId="{4B540598-859B-4F10-80FF-DCAB8A6DA84F}" srcOrd="0" destOrd="0" presId="urn:microsoft.com/office/officeart/2005/8/layout/default"/>
    <dgm:cxn modelId="{45E648A8-BC3E-4522-B0EC-BF51026749F1}" type="presOf" srcId="{79DE4155-5D90-4488-8D98-8500EB15C8D3}" destId="{52DC4D58-4348-4989-A3C6-7F8A69B4CD7F}" srcOrd="0" destOrd="0" presId="urn:microsoft.com/office/officeart/2005/8/layout/default"/>
    <dgm:cxn modelId="{8F8647AC-845E-44AC-A719-62EA6999B5B1}" type="presOf" srcId="{C9B9E9F3-A24A-4865-94B2-5CD8BD075408}" destId="{858D7C4E-F228-4893-A30B-61B369109261}" srcOrd="0" destOrd="0" presId="urn:microsoft.com/office/officeart/2005/8/layout/default"/>
    <dgm:cxn modelId="{B3D547AC-2A1B-4304-8C62-15661567C1B6}" srcId="{07F93D78-19F5-4705-91F8-AF5D2071DE86}" destId="{6F6C6E8F-5C78-4A10-A046-94853E903CB3}" srcOrd="2" destOrd="0" parTransId="{B8012EC3-A54A-4992-BE15-99C58EC56C57}" sibTransId="{A41DC30E-70A8-4B56-AD76-D44E878414BE}"/>
    <dgm:cxn modelId="{073A7AAE-A18D-43BA-B193-32876B01BAAD}" srcId="{07F93D78-19F5-4705-91F8-AF5D2071DE86}" destId="{6163200B-C852-4029-A62E-229C3B0241EA}" srcOrd="7" destOrd="0" parTransId="{92AB023B-63AF-4949-970B-4C2AD1FD8165}" sibTransId="{F3751C7F-DD12-4F86-BDDB-9758D0F31800}"/>
    <dgm:cxn modelId="{557280AE-E8BA-4FCA-9FE5-79B1A6DB64DC}" srcId="{07F93D78-19F5-4705-91F8-AF5D2071DE86}" destId="{D00A61E6-3163-4328-8AFF-B01576FF8DC3}" srcOrd="8" destOrd="0" parTransId="{A7AEA051-A268-4A75-9B79-5F71BD42D900}" sibTransId="{D9FEF411-8F09-4F3B-AD59-B6410340E9DB}"/>
    <dgm:cxn modelId="{707198AF-CE63-4B7C-95F1-DC02E0F85D39}" type="presOf" srcId="{161481A6-4A01-403D-B4A4-5FA9B93B84D2}" destId="{D2ED878A-C69A-4FF0-B394-EFA1B59D60B3}" srcOrd="0" destOrd="0" presId="urn:microsoft.com/office/officeart/2005/8/layout/default"/>
    <dgm:cxn modelId="{FC8966B0-3E77-4E3B-B3A7-74F60F80FB04}" type="presOf" srcId="{B99ABA65-D45A-4291-9F5A-098B876B8EEC}" destId="{F475C42F-D3AC-49ED-BF8C-95F77EF3024F}" srcOrd="0" destOrd="0" presId="urn:microsoft.com/office/officeart/2005/8/layout/default"/>
    <dgm:cxn modelId="{376F0FBB-0F8F-4F3F-996E-9840A7944A4F}" type="presOf" srcId="{4697460F-7624-48C6-8FC5-B6C2A7ACEBFB}" destId="{D066AD3D-383D-4028-B196-3FF2F5C70769}" srcOrd="0" destOrd="0" presId="urn:microsoft.com/office/officeart/2005/8/layout/default"/>
    <dgm:cxn modelId="{2BFA1BDE-AF55-4ECC-A5AE-002C89BF2B82}" type="presOf" srcId="{B9FF7611-19B2-44E9-9346-0414A87198BC}" destId="{80CE21C4-18D0-43C3-AB19-784D9CE40594}" srcOrd="0" destOrd="0" presId="urn:microsoft.com/office/officeart/2005/8/layout/default"/>
    <dgm:cxn modelId="{DB97A6EA-65EF-48BE-B333-294D587F2BD2}" type="presOf" srcId="{62ECDB86-E4AE-429E-AB5D-BA7FEC08DF4F}" destId="{8126DE41-EB74-4A79-8544-630271594976}" srcOrd="0" destOrd="0" presId="urn:microsoft.com/office/officeart/2005/8/layout/default"/>
    <dgm:cxn modelId="{C4C2B3EE-AB28-4CFA-8266-79EDB03C5CF3}" srcId="{07F93D78-19F5-4705-91F8-AF5D2071DE86}" destId="{79DE4155-5D90-4488-8D98-8500EB15C8D3}" srcOrd="4" destOrd="0" parTransId="{D49154AB-3634-4C40-A3B8-906D7EFFE8F5}" sibTransId="{0C77C694-5690-47F9-80BC-39866BA94AE5}"/>
    <dgm:cxn modelId="{B5D6D1BA-070D-4F9F-99D5-9ABDC30AC4C5}" type="presParOf" srcId="{C78802A9-3B17-4776-970F-E3C1E0B4DBB3}" destId="{8126DE41-EB74-4A79-8544-630271594976}" srcOrd="0" destOrd="0" presId="urn:microsoft.com/office/officeart/2005/8/layout/default"/>
    <dgm:cxn modelId="{6BD97631-1CB9-4469-A3CB-3C224B599DBC}" type="presParOf" srcId="{C78802A9-3B17-4776-970F-E3C1E0B4DBB3}" destId="{28629496-4D51-4C2E-A8FC-4503797FCCC1}" srcOrd="1" destOrd="0" presId="urn:microsoft.com/office/officeart/2005/8/layout/default"/>
    <dgm:cxn modelId="{704C13E6-C388-43A6-BD7E-077723FF517B}" type="presParOf" srcId="{C78802A9-3B17-4776-970F-E3C1E0B4DBB3}" destId="{95AE2559-E9EA-4994-A727-F3554043D12D}" srcOrd="2" destOrd="0" presId="urn:microsoft.com/office/officeart/2005/8/layout/default"/>
    <dgm:cxn modelId="{FBE1489E-63FB-4089-AEF3-4F4D6DA4E835}" type="presParOf" srcId="{C78802A9-3B17-4776-970F-E3C1E0B4DBB3}" destId="{5AB7432F-E71D-48B6-BC65-65D69A257B7E}" srcOrd="3" destOrd="0" presId="urn:microsoft.com/office/officeart/2005/8/layout/default"/>
    <dgm:cxn modelId="{B5D6F6D2-2F76-410E-B87F-B4D3F723F3A1}" type="presParOf" srcId="{C78802A9-3B17-4776-970F-E3C1E0B4DBB3}" destId="{4B540598-859B-4F10-80FF-DCAB8A6DA84F}" srcOrd="4" destOrd="0" presId="urn:microsoft.com/office/officeart/2005/8/layout/default"/>
    <dgm:cxn modelId="{D1311DAE-3FCC-4586-9A79-A117AABE1105}" type="presParOf" srcId="{C78802A9-3B17-4776-970F-E3C1E0B4DBB3}" destId="{221067BE-05A0-438B-BBF0-C9F003438FD1}" srcOrd="5" destOrd="0" presId="urn:microsoft.com/office/officeart/2005/8/layout/default"/>
    <dgm:cxn modelId="{AE159B31-59B9-4C74-A688-D41F85A5C502}" type="presParOf" srcId="{C78802A9-3B17-4776-970F-E3C1E0B4DBB3}" destId="{858D7C4E-F228-4893-A30B-61B369109261}" srcOrd="6" destOrd="0" presId="urn:microsoft.com/office/officeart/2005/8/layout/default"/>
    <dgm:cxn modelId="{38A1D6D6-9E09-4C93-A5BD-A31AE6DE0F6F}" type="presParOf" srcId="{C78802A9-3B17-4776-970F-E3C1E0B4DBB3}" destId="{143A732D-90D7-4075-878C-B5B99789D0BA}" srcOrd="7" destOrd="0" presId="urn:microsoft.com/office/officeart/2005/8/layout/default"/>
    <dgm:cxn modelId="{2C3322E5-C2C8-4FF8-85B8-EC2E4B8FCFFC}" type="presParOf" srcId="{C78802A9-3B17-4776-970F-E3C1E0B4DBB3}" destId="{52DC4D58-4348-4989-A3C6-7F8A69B4CD7F}" srcOrd="8" destOrd="0" presId="urn:microsoft.com/office/officeart/2005/8/layout/default"/>
    <dgm:cxn modelId="{EE194D8A-D7D9-483B-8DF1-E835C861BB48}" type="presParOf" srcId="{C78802A9-3B17-4776-970F-E3C1E0B4DBB3}" destId="{2E894829-5B08-4879-A601-7462A6B349A9}" srcOrd="9" destOrd="0" presId="urn:microsoft.com/office/officeart/2005/8/layout/default"/>
    <dgm:cxn modelId="{2395961C-9795-402A-944D-0DC9B5928321}" type="presParOf" srcId="{C78802A9-3B17-4776-970F-E3C1E0B4DBB3}" destId="{D066AD3D-383D-4028-B196-3FF2F5C70769}" srcOrd="10" destOrd="0" presId="urn:microsoft.com/office/officeart/2005/8/layout/default"/>
    <dgm:cxn modelId="{1F361BBE-E9A8-4A5B-8468-D9AACF6E56A3}" type="presParOf" srcId="{C78802A9-3B17-4776-970F-E3C1E0B4DBB3}" destId="{BF9E2132-00C6-46F6-BD02-EFFB8D35CD98}" srcOrd="11" destOrd="0" presId="urn:microsoft.com/office/officeart/2005/8/layout/default"/>
    <dgm:cxn modelId="{258FA269-0103-4384-B116-E53CBB6603AB}" type="presParOf" srcId="{C78802A9-3B17-4776-970F-E3C1E0B4DBB3}" destId="{80CE21C4-18D0-43C3-AB19-784D9CE40594}" srcOrd="12" destOrd="0" presId="urn:microsoft.com/office/officeart/2005/8/layout/default"/>
    <dgm:cxn modelId="{B77D4830-D069-417A-B731-F87EA831C8E3}" type="presParOf" srcId="{C78802A9-3B17-4776-970F-E3C1E0B4DBB3}" destId="{165A816E-C1E0-4F9D-8ABB-5335B3D88E8C}" srcOrd="13" destOrd="0" presId="urn:microsoft.com/office/officeart/2005/8/layout/default"/>
    <dgm:cxn modelId="{146B00A2-4836-4D43-837E-7C9FCE4E837A}" type="presParOf" srcId="{C78802A9-3B17-4776-970F-E3C1E0B4DBB3}" destId="{A8BC5D5E-0917-4E04-A28A-C25A9575E01F}" srcOrd="14" destOrd="0" presId="urn:microsoft.com/office/officeart/2005/8/layout/default"/>
    <dgm:cxn modelId="{6DE402D4-3188-4E44-8140-89CE98F9741F}" type="presParOf" srcId="{C78802A9-3B17-4776-970F-E3C1E0B4DBB3}" destId="{B593105A-C319-4517-BEBB-7FA2F7983B39}" srcOrd="15" destOrd="0" presId="urn:microsoft.com/office/officeart/2005/8/layout/default"/>
    <dgm:cxn modelId="{D188FCF8-C81D-4770-9C47-D46D36291BAB}" type="presParOf" srcId="{C78802A9-3B17-4776-970F-E3C1E0B4DBB3}" destId="{1CAD9375-6EBE-49C9-89A4-BD7B75757B7B}" srcOrd="16" destOrd="0" presId="urn:microsoft.com/office/officeart/2005/8/layout/default"/>
    <dgm:cxn modelId="{CE9ADDAB-6FC7-485F-BDDC-B728EBCCB2CD}" type="presParOf" srcId="{C78802A9-3B17-4776-970F-E3C1E0B4DBB3}" destId="{705F1A9B-7B89-423D-B4E3-2ACB1615EF97}" srcOrd="17" destOrd="0" presId="urn:microsoft.com/office/officeart/2005/8/layout/default"/>
    <dgm:cxn modelId="{6102C758-90A5-4244-8445-A706B3474CEE}" type="presParOf" srcId="{C78802A9-3B17-4776-970F-E3C1E0B4DBB3}" destId="{D2ED878A-C69A-4FF0-B394-EFA1B59D60B3}" srcOrd="18" destOrd="0" presId="urn:microsoft.com/office/officeart/2005/8/layout/default"/>
    <dgm:cxn modelId="{64AB93B0-9571-43E1-A99F-ECE72CB658A3}" type="presParOf" srcId="{C78802A9-3B17-4776-970F-E3C1E0B4DBB3}" destId="{4FCCF521-EF67-4E6A-AB0E-D96C468685B8}" srcOrd="19" destOrd="0" presId="urn:microsoft.com/office/officeart/2005/8/layout/default"/>
    <dgm:cxn modelId="{D85B6A16-DC97-40E2-839D-A6958101BAA5}" type="presParOf" srcId="{C78802A9-3B17-4776-970F-E3C1E0B4DBB3}" destId="{F475C42F-D3AC-49ED-BF8C-95F77EF3024F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A6091-A10C-4082-A989-E935E62ED7D2}">
      <dsp:nvSpPr>
        <dsp:cNvPr id="0" name=""/>
        <dsp:cNvSpPr/>
      </dsp:nvSpPr>
      <dsp:spPr>
        <a:xfrm>
          <a:off x="1691199" y="1763"/>
          <a:ext cx="6764799" cy="77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256" tIns="196517" rIns="131256" bIns="1965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Block external sharing for your entire organization</a:t>
          </a:r>
        </a:p>
      </dsp:txBody>
      <dsp:txXfrm>
        <a:off x="1691199" y="1763"/>
        <a:ext cx="6764799" cy="773687"/>
      </dsp:txXfrm>
    </dsp:sp>
    <dsp:sp modelId="{1B533452-BCD4-47A7-8796-C19397BD85F6}">
      <dsp:nvSpPr>
        <dsp:cNvPr id="0" name=""/>
        <dsp:cNvSpPr/>
      </dsp:nvSpPr>
      <dsp:spPr>
        <a:xfrm>
          <a:off x="0" y="1763"/>
          <a:ext cx="1691199" cy="773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93" tIns="76423" rIns="89493" bIns="7642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Block</a:t>
          </a:r>
        </a:p>
      </dsp:txBody>
      <dsp:txXfrm>
        <a:off x="0" y="1763"/>
        <a:ext cx="1691199" cy="773687"/>
      </dsp:txXfrm>
    </dsp:sp>
    <dsp:sp modelId="{BE8DDD1C-C98A-4958-A3A0-FB996A38CCFC}">
      <dsp:nvSpPr>
        <dsp:cNvPr id="0" name=""/>
        <dsp:cNvSpPr/>
      </dsp:nvSpPr>
      <dsp:spPr>
        <a:xfrm>
          <a:off x="1691199" y="821872"/>
          <a:ext cx="6764799" cy="77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256" tIns="196517" rIns="131256" bIns="1965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 external sharing to only existing guest users</a:t>
          </a:r>
        </a:p>
      </dsp:txBody>
      <dsp:txXfrm>
        <a:off x="1691199" y="821872"/>
        <a:ext cx="6764799" cy="773687"/>
      </dsp:txXfrm>
    </dsp:sp>
    <dsp:sp modelId="{4387F850-693C-4135-9E4E-7E14ACA37C5D}">
      <dsp:nvSpPr>
        <dsp:cNvPr id="0" name=""/>
        <dsp:cNvSpPr/>
      </dsp:nvSpPr>
      <dsp:spPr>
        <a:xfrm>
          <a:off x="0" y="821872"/>
          <a:ext cx="1691199" cy="773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93" tIns="76423" rIns="89493" bIns="7642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</a:t>
          </a:r>
        </a:p>
      </dsp:txBody>
      <dsp:txXfrm>
        <a:off x="0" y="821872"/>
        <a:ext cx="1691199" cy="773687"/>
      </dsp:txXfrm>
    </dsp:sp>
    <dsp:sp modelId="{276EDA68-3EF0-41A2-81DF-816EDC735B73}">
      <dsp:nvSpPr>
        <dsp:cNvPr id="0" name=""/>
        <dsp:cNvSpPr/>
      </dsp:nvSpPr>
      <dsp:spPr>
        <a:xfrm>
          <a:off x="1691199" y="1641981"/>
          <a:ext cx="6764799" cy="77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256" tIns="196517" rIns="131256" bIns="1965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 external sharing to authenticated guest users</a:t>
          </a:r>
        </a:p>
      </dsp:txBody>
      <dsp:txXfrm>
        <a:off x="1691199" y="1641981"/>
        <a:ext cx="6764799" cy="773687"/>
      </dsp:txXfrm>
    </dsp:sp>
    <dsp:sp modelId="{76794E1A-95CA-4AC3-9A36-AAC6902677C4}">
      <dsp:nvSpPr>
        <dsp:cNvPr id="0" name=""/>
        <dsp:cNvSpPr/>
      </dsp:nvSpPr>
      <dsp:spPr>
        <a:xfrm>
          <a:off x="0" y="1641981"/>
          <a:ext cx="1691199" cy="773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93" tIns="76423" rIns="89493" bIns="7642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</a:t>
          </a:r>
        </a:p>
      </dsp:txBody>
      <dsp:txXfrm>
        <a:off x="0" y="1641981"/>
        <a:ext cx="1691199" cy="773687"/>
      </dsp:txXfrm>
    </dsp:sp>
    <dsp:sp modelId="{4FF0A23A-8DF9-4C1B-9EE9-95C2659911D8}">
      <dsp:nvSpPr>
        <dsp:cNvPr id="0" name=""/>
        <dsp:cNvSpPr/>
      </dsp:nvSpPr>
      <dsp:spPr>
        <a:xfrm>
          <a:off x="1691199" y="2462090"/>
          <a:ext cx="6764799" cy="77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256" tIns="196517" rIns="131256" bIns="1965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Allow external sharing to authenticated guest users and via links that work for anyone</a:t>
          </a:r>
        </a:p>
      </dsp:txBody>
      <dsp:txXfrm>
        <a:off x="1691199" y="2462090"/>
        <a:ext cx="6764799" cy="773687"/>
      </dsp:txXfrm>
    </dsp:sp>
    <dsp:sp modelId="{93C884E4-AB95-4396-9F95-32FE996C9250}">
      <dsp:nvSpPr>
        <dsp:cNvPr id="0" name=""/>
        <dsp:cNvSpPr/>
      </dsp:nvSpPr>
      <dsp:spPr>
        <a:xfrm>
          <a:off x="0" y="2462090"/>
          <a:ext cx="1691199" cy="773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93" tIns="76423" rIns="89493" bIns="7642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Allow</a:t>
          </a:r>
        </a:p>
      </dsp:txBody>
      <dsp:txXfrm>
        <a:off x="0" y="2462090"/>
        <a:ext cx="1691199" cy="773687"/>
      </dsp:txXfrm>
    </dsp:sp>
    <dsp:sp modelId="{06AD3274-AE16-4353-8122-4E269156AD04}">
      <dsp:nvSpPr>
        <dsp:cNvPr id="0" name=""/>
        <dsp:cNvSpPr/>
      </dsp:nvSpPr>
      <dsp:spPr>
        <a:xfrm>
          <a:off x="1691199" y="3282199"/>
          <a:ext cx="6764799" cy="7736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256" tIns="196517" rIns="131256" bIns="19651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Link Expiration Policy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Choose the default link type</a:t>
          </a:r>
        </a:p>
      </dsp:txBody>
      <dsp:txXfrm>
        <a:off x="1691199" y="3282199"/>
        <a:ext cx="6764799" cy="773687"/>
      </dsp:txXfrm>
    </dsp:sp>
    <dsp:sp modelId="{A5577351-FBBA-4D26-A1CB-D1B2089604BF}">
      <dsp:nvSpPr>
        <dsp:cNvPr id="0" name=""/>
        <dsp:cNvSpPr/>
      </dsp:nvSpPr>
      <dsp:spPr>
        <a:xfrm>
          <a:off x="0" y="3282199"/>
          <a:ext cx="1691199" cy="773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493" tIns="76423" rIns="89493" bIns="7642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Choose</a:t>
          </a:r>
        </a:p>
      </dsp:txBody>
      <dsp:txXfrm>
        <a:off x="0" y="3282199"/>
        <a:ext cx="1691199" cy="773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6DE41-EB74-4A79-8544-630271594976}">
      <dsp:nvSpPr>
        <dsp:cNvPr id="0" name=""/>
        <dsp:cNvSpPr/>
      </dsp:nvSpPr>
      <dsp:spPr>
        <a:xfrm>
          <a:off x="2477" y="63465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 external sharing for your entire organization</a:t>
          </a:r>
        </a:p>
      </dsp:txBody>
      <dsp:txXfrm>
        <a:off x="2477" y="63465"/>
        <a:ext cx="1965359" cy="1179215"/>
      </dsp:txXfrm>
    </dsp:sp>
    <dsp:sp modelId="{95AE2559-E9EA-4994-A727-F3554043D12D}">
      <dsp:nvSpPr>
        <dsp:cNvPr id="0" name=""/>
        <dsp:cNvSpPr/>
      </dsp:nvSpPr>
      <dsp:spPr>
        <a:xfrm>
          <a:off x="2164372" y="63465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Allow external sharing to only existing guest users</a:t>
          </a:r>
        </a:p>
      </dsp:txBody>
      <dsp:txXfrm>
        <a:off x="2164372" y="63465"/>
        <a:ext cx="1965359" cy="1179215"/>
      </dsp:txXfrm>
    </dsp:sp>
    <dsp:sp modelId="{4B540598-859B-4F10-80FF-DCAB8A6DA84F}">
      <dsp:nvSpPr>
        <dsp:cNvPr id="0" name=""/>
        <dsp:cNvSpPr/>
      </dsp:nvSpPr>
      <dsp:spPr>
        <a:xfrm>
          <a:off x="4326267" y="63465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Allow external sharing to authenticated guest users</a:t>
          </a:r>
        </a:p>
      </dsp:txBody>
      <dsp:txXfrm>
        <a:off x="4326267" y="63465"/>
        <a:ext cx="1965359" cy="1179215"/>
      </dsp:txXfrm>
    </dsp:sp>
    <dsp:sp modelId="{858D7C4E-F228-4893-A30B-61B369109261}">
      <dsp:nvSpPr>
        <dsp:cNvPr id="0" name=""/>
        <dsp:cNvSpPr/>
      </dsp:nvSpPr>
      <dsp:spPr>
        <a:xfrm>
          <a:off x="6488162" y="63465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Allow external sharing to authenticated guest users and via links that work for anyone</a:t>
          </a:r>
        </a:p>
      </dsp:txBody>
      <dsp:txXfrm>
        <a:off x="6488162" y="63465"/>
        <a:ext cx="1965359" cy="1179215"/>
      </dsp:txXfrm>
    </dsp:sp>
    <dsp:sp modelId="{52DC4D58-4348-4989-A3C6-7F8A69B4CD7F}">
      <dsp:nvSpPr>
        <dsp:cNvPr id="0" name=""/>
        <dsp:cNvSpPr/>
      </dsp:nvSpPr>
      <dsp:spPr>
        <a:xfrm>
          <a:off x="2477" y="1439217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Choose the default link type</a:t>
          </a:r>
        </a:p>
      </dsp:txBody>
      <dsp:txXfrm>
        <a:off x="2477" y="1439217"/>
        <a:ext cx="1965359" cy="1179215"/>
      </dsp:txXfrm>
    </dsp:sp>
    <dsp:sp modelId="{D066AD3D-383D-4028-B196-3FF2F5C70769}">
      <dsp:nvSpPr>
        <dsp:cNvPr id="0" name=""/>
        <dsp:cNvSpPr/>
      </dsp:nvSpPr>
      <dsp:spPr>
        <a:xfrm>
          <a:off x="2164372" y="1439217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Choose the default link permission</a:t>
          </a:r>
        </a:p>
      </dsp:txBody>
      <dsp:txXfrm>
        <a:off x="2164372" y="1439217"/>
        <a:ext cx="1965359" cy="1179215"/>
      </dsp:txXfrm>
    </dsp:sp>
    <dsp:sp modelId="{80CE21C4-18D0-43C3-AB19-784D9CE40594}">
      <dsp:nvSpPr>
        <dsp:cNvPr id="0" name=""/>
        <dsp:cNvSpPr/>
      </dsp:nvSpPr>
      <dsp:spPr>
        <a:xfrm>
          <a:off x="4326267" y="1439217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 anyone links to expire after some number of days</a:t>
          </a:r>
        </a:p>
      </dsp:txBody>
      <dsp:txXfrm>
        <a:off x="4326267" y="1439217"/>
        <a:ext cx="1965359" cy="1179215"/>
      </dsp:txXfrm>
    </dsp:sp>
    <dsp:sp modelId="{A8BC5D5E-0917-4E04-A28A-C25A9575E01F}">
      <dsp:nvSpPr>
        <dsp:cNvPr id="0" name=""/>
        <dsp:cNvSpPr/>
      </dsp:nvSpPr>
      <dsp:spPr>
        <a:xfrm>
          <a:off x="6488162" y="1439217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Prevent users from getting Anyone can edit links to files</a:t>
          </a:r>
        </a:p>
      </dsp:txBody>
      <dsp:txXfrm>
        <a:off x="6488162" y="1439217"/>
        <a:ext cx="1965359" cy="1179215"/>
      </dsp:txXfrm>
    </dsp:sp>
    <dsp:sp modelId="{1CAD9375-6EBE-49C9-89A4-BD7B75757B7B}">
      <dsp:nvSpPr>
        <dsp:cNvPr id="0" name=""/>
        <dsp:cNvSpPr/>
      </dsp:nvSpPr>
      <dsp:spPr>
        <a:xfrm>
          <a:off x="1083424" y="2814968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Prevent users from getting Anyone can edit links to folders</a:t>
          </a:r>
        </a:p>
      </dsp:txBody>
      <dsp:txXfrm>
        <a:off x="1083424" y="2814968"/>
        <a:ext cx="1965359" cy="1179215"/>
      </dsp:txXfrm>
    </dsp:sp>
    <dsp:sp modelId="{D2ED878A-C69A-4FF0-B394-EFA1B59D60B3}">
      <dsp:nvSpPr>
        <dsp:cNvPr id="0" name=""/>
        <dsp:cNvSpPr/>
      </dsp:nvSpPr>
      <dsp:spPr>
        <a:xfrm>
          <a:off x="3245319" y="2814968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Let only selected users share externally</a:t>
          </a:r>
        </a:p>
      </dsp:txBody>
      <dsp:txXfrm>
        <a:off x="3245319" y="2814968"/>
        <a:ext cx="1965359" cy="1179215"/>
      </dsp:txXfrm>
    </dsp:sp>
    <dsp:sp modelId="{F475C42F-D3AC-49ED-BF8C-95F77EF3024F}">
      <dsp:nvSpPr>
        <dsp:cNvPr id="0" name=""/>
        <dsp:cNvSpPr/>
      </dsp:nvSpPr>
      <dsp:spPr>
        <a:xfrm>
          <a:off x="5407214" y="2814968"/>
          <a:ext cx="1965359" cy="11792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Let only selected users share externally and via anyone links</a:t>
          </a:r>
        </a:p>
      </dsp:txBody>
      <dsp:txXfrm>
        <a:off x="5407214" y="2814968"/>
        <a:ext cx="1965359" cy="117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C130C93-8EC2-45A7-9F3D-3650F2A02E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D57F78-E665-46CE-9812-99B1D0DC7D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AD9A9-E382-4BE1-ADB3-23D3B5324A7F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CF5A8E-DB9A-46FA-975F-BBA8A22E3F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7F826A-FD0D-4DF1-B71E-07A89CCB0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199F-B819-4682-86E7-0BB0AA35C4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738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9.7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0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6.4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  <inkml:trace contextRef="#ctx0" brushRef="#br0" timeOffset="348.46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7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1T21:07:58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6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897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19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342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797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51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213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233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33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48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27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9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88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1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Douglas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2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8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4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75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4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12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97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341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8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30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85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7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8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53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40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6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6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4705A-0F61-704C-9BFC-AD0AC13B8E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D05DD-9714-4416-96A3-35374479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1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82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12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227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123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98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943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0857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95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8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44705A-0F61-704C-9BFC-AD0AC13B8E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D05DD-9714-4416-96A3-35374479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25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250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832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579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37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156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815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7673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121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3702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3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4771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249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768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7274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0032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901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5894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625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630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52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7AA365-0E76-445E-99B7-2EAD86B5DD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FD8B7-A745-4689-A69E-7446501C1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48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431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50FE4-676E-4F33-B2BE-0017B0F5CBD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762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50FE4-676E-4F33-B2BE-0017B0F5CBD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286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0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4/21/2020 11:28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55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4/21/2020 11:27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75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customXml" Target="../ink/ink7.xml"/><Relationship Id="rId4" Type="http://schemas.openxmlformats.org/officeDocument/2006/relationships/image" Target="../media/image3.png"/><Relationship Id="rId9" Type="http://schemas.openxmlformats.org/officeDocument/2006/relationships/customXml" Target="../ink/ink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customXml" Target="../ink/ink12.xml"/><Relationship Id="rId4" Type="http://schemas.openxmlformats.org/officeDocument/2006/relationships/image" Target="../media/image3.png"/><Relationship Id="rId9" Type="http://schemas.openxmlformats.org/officeDocument/2006/relationships/customXml" Target="../ink/ink1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customXml" Target="../ink/ink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49A53655-E983-42DF-8CD3-A1D6F2BA5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5" y="89868"/>
            <a:ext cx="588355" cy="585993"/>
          </a:xfrm>
          <a:prstGeom prst="rect">
            <a:avLst/>
          </a:prstGeom>
        </p:spPr>
      </p:pic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999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999" y="1494795"/>
            <a:ext cx="7781225" cy="3154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BB638-7A78-4663-8FF8-E245AF37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A32E5D-1FBA-434B-95FD-F9D66B14A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B32A8-B7C1-460F-B09C-0AAB8B55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13020-D9B6-4469-81FF-70ABA51B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4B7F99-437B-4712-95EA-4B741ACD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0D1C55-5248-407D-A240-1543E915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8CF70-B305-4104-B3F9-EAE90D811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A6BC4E-51C9-474F-8734-01B40C29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B4CAC8-E729-410B-8B63-653761F1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E69E74-2DB4-47C5-A935-26460B9B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9BC86C-9DF4-496C-8F7B-013D8237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AF9DD-986C-4D85-B62E-7EC835C1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1D6FF5-C95A-4A5C-B048-A68FEC7D9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2BD543-BE8E-4653-AA59-AA38E4065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53E43B-4319-499F-AA24-B019EE75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94C97F-2EED-4970-94D4-CB92F8C8C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5C822E-F55A-4DF9-86EE-30B5FB9C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9797D4-5F80-46C3-AE03-A07DC4B0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3684DDF-B1F2-4AEF-BE1D-D5BA8486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0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B98AB-13ED-4031-91D5-8570AE03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14A8E0-E1E7-436D-8E9E-97FDADD4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B658F0-21F2-40A4-8D05-8F541CE7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2E888-891A-48E8-A9E1-10065420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6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7A6FA8F-9C30-4369-92F6-741D647C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8789DE-ADF4-4435-B76F-9EAC8698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28A25D-1ABD-410A-B4BC-8368251C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6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A55BD-E2F9-450A-9B08-68AFFEEB7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857251"/>
            <a:ext cx="8458200" cy="141936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EADF0-824E-4B2F-92CD-8274BB0AE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4570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000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000" y="1494796"/>
            <a:ext cx="7781225" cy="31549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7595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D53B9D-1E7D-433F-8D49-3CDB2486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FC980C-101E-4386-A492-65D822246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BF050C-510D-4EAD-8F64-BAC66543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4445C-F158-426F-9D04-52627481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005A3D-3544-4543-BABE-F0FA80D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3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2A8315-1CBD-46FC-B38F-378AA73D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B540F-A810-4CEC-A932-DDDAC237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E42406-FCF3-4899-925A-A573AA43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37BECB-2489-49BA-97FA-0DEE6E24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E25B0-FC9C-41A6-A2D0-8E748CA0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452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53D34D-6C8A-44A3-BEF4-71D3EDA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92C7AE-CB60-4BA2-AC64-B4CE86F6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B0FE1D-BBC5-4627-BC8E-09D31B32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5D0D2C-CB7C-48F8-9968-C698D952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4FAD94-777D-4222-87B7-AB5D4D64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62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DC3CB8-6D13-4212-8AE7-BCCF37D6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65868-266F-4AB0-819B-C8CD33140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5BBF41-6D9E-424B-B837-96145603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A4E69E-847A-4377-A609-5313542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95EE82-E991-4324-AE69-6A9701CE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662F8-9FB3-4850-AEE8-6E7276D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752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FABBA3-0125-474B-884C-1A5E42D2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8076D4-C8F0-4463-B5A4-FD52F2BE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9CB85C-91B4-4CC1-8DEB-E0D70BD23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97E1CA-8DB0-4F21-B4E4-96DFC0A78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84E824-D611-464A-B71F-80F78554A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6DB81E-3E75-46D8-B74E-EDE64A0A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086C95-9C41-401E-8B69-D2C8FBFB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AC16CA-B5BC-49D7-9F82-CB365FB5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84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3589DF-C598-46DB-A3DF-ACF278DF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F5954F-727E-4E5C-9897-22D9D7F7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27AA2B-E080-420C-9EF8-852AC3D2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C470B-E82A-41EB-9155-8FF7DB1A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63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4C2C14-DECE-4DED-8202-EBD2462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E55A2-BEC9-45BF-A752-12C38E17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1E8710-8D8C-42B4-8336-BEE5D768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8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B2880-255C-4B57-AF88-1FFC0BC3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119CD-AB96-43AE-A23F-135D9C558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5A53D3-288F-4F44-896C-18B441C26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E8C2EC-FCEA-4AD9-9CD0-38860D21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CA0C13-13BA-4878-A4E8-11CC25B7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160CE3-D040-48D3-9431-104892AA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179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BB0D26-8153-4709-B9EC-2C534D5F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312B9D-FBAA-4B8D-9D77-EA378F770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9168A1-0465-4EB6-A580-9EB8A4CE6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C92690-26CD-4209-9568-AFACA1CE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670D3B-95B7-40B3-951F-245A755D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908F0A-7A5B-42F2-A565-2D5CEDC0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157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A36FE-3FFE-4BDF-B4E3-2DBD3166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2676C3-AB88-4B3A-A308-F6045339F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66FAD1-236B-4FD0-88CE-5BD62675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7F53E9-29BF-4756-B930-57046C10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243C3C-635A-431D-B750-DDEB4A3E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746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0978502-7037-418B-A11F-B575E689E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9B4640-7C7A-48F6-88D3-0B154AB30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300E9D-A49C-4FDA-9A1B-9C4CAEDD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C3501-A3DA-4F03-B7E1-08594F0D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4F9CEA-55FF-48BB-9C85-E4780138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885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6;p1">
            <a:extLst>
              <a:ext uri="{FF2B5EF4-FFF2-40B4-BE49-F238E27FC236}">
                <a16:creationId xmlns:a16="http://schemas.microsoft.com/office/drawing/2014/main" id="{87C2CCC6-B6E0-4CB2-9EC1-762DD0EAA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000" y="492982"/>
            <a:ext cx="7781585" cy="77922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599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14:cNvPr>
              <p14:cNvContentPartPr/>
              <p14:nvPr userDrawn="1"/>
            </p14:nvContentPartPr>
            <p14:xfrm>
              <a:off x="5334997" y="3315490"/>
              <a:ext cx="360" cy="3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BB6F5EED-9188-4734-A4EF-1C756B67F5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5997" y="33064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14:cNvPr>
              <p14:cNvContentPartPr/>
              <p14:nvPr userDrawn="1"/>
            </p14:nvContentPartPr>
            <p14:xfrm>
              <a:off x="4412677" y="3212170"/>
              <a:ext cx="360" cy="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DED3D29-DDCF-47E6-B641-30E55C8F22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677" y="3203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92DE76B8-FC74-44D5-B3D7-16D2D7CD8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9F997EAD-A413-4795-92FF-C20431D1C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14:cNvPr>
              <p14:cNvContentPartPr/>
              <p14:nvPr userDrawn="1"/>
            </p14:nvContentPartPr>
            <p14:xfrm>
              <a:off x="683797" y="22657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F6433C8B-EC29-4E2D-A1B4-08E615DB8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97" y="22567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FC8D29D4-33BB-4DD1-A866-90F267E7F3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9000" y="1494796"/>
            <a:ext cx="7781225" cy="31549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29002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A10A350B-0A75-45D5-B2F0-C1FA42621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3" y="89869"/>
            <a:ext cx="588355" cy="585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14:cNvPr>
              <p14:cNvContentPartPr/>
              <p14:nvPr userDrawn="1"/>
            </p14:nvContentPartPr>
            <p14:xfrm>
              <a:off x="3792757" y="977650"/>
              <a:ext cx="360" cy="36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4F9B14E9-BA75-4A7C-B5F0-272BF0A48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3757" y="9686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56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858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A55BD-E2F9-450A-9B08-68AFFEEB7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334544"/>
            <a:ext cx="8458200" cy="253659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EADF0-824E-4B2F-92CD-8274BB0AE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93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7A55BD-E2F9-450A-9B08-68AFFEEB7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334544"/>
            <a:ext cx="8458200" cy="253659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EADF0-824E-4B2F-92CD-8274BB0AE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123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7383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20304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08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9000" y="1975335"/>
            <a:ext cx="2020800" cy="120032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1" y="857250"/>
            <a:ext cx="8458201" cy="4057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91B65-AF3D-4302-909C-493CA4237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94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026-6635-4AEF-B460-FD137DD4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521518"/>
            <a:ext cx="4114800" cy="253659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5E736-A583-4CCC-A48A-4308D79CB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6300" y="521518"/>
            <a:ext cx="4114800" cy="2536592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B2ECD9-265A-43E7-A856-7DC87A33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02664-FEC0-4711-A8BB-9A6684A50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26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07FD0-B6D3-4EC3-99DE-F9110D376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8206142" y="4790220"/>
            <a:ext cx="83287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753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2B85B-34A6-491C-8480-1E12AAE05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296B51-5034-410F-9A9D-DAFBD7478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E2BA-0900-4043-BB92-A4A95BEF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7A62BC-05EF-4E25-A698-7D9B9830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4970CA-6CCC-49FF-B800-5A7678E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97" r:id="rId3"/>
    <p:sldLayoutId id="2147483699" r:id="rId4"/>
    <p:sldLayoutId id="2147483700" r:id="rId5"/>
    <p:sldLayoutId id="2147483703" r:id="rId6"/>
    <p:sldLayoutId id="2147483704" r:id="rId7"/>
    <p:sldLayoutId id="214748370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A0FF20C-D629-4A45-AEB3-17A4462E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D07153-D989-4A6F-A392-BFD7B8CD5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9240B8-02B1-4EE1-A1E9-A11132CBF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DC6A1-177D-49F6-A9C9-39672169007C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242E9-BF5F-4EBD-80BB-AD0C904D5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aOS Moscow 2019/7/9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CEE675-116A-4B43-8C89-BB425A5DB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17CE-4F2A-400C-8C26-5DC38684F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706" r:id="rId7"/>
    <p:sldLayoutId id="2147483707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6B205D-2250-49DA-A26B-489FACDC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3007-386B-4C03-9E0B-99AD953C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22278F-F83E-412E-BE85-28D9CDB27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48D1-E4DC-49AA-A05D-2BDF55B071E9}" type="datetimeFigureOut">
              <a:rPr lang="fr-FR" smtClean="0"/>
              <a:t>21/04/2020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684A9-3F53-4E0D-AD23-05DC411BD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E32958-1140-47D5-8A93-89257E30A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2222F-6F8E-4E7C-8C44-1F1E3064C8E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92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6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4671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2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microsoft.com/office/2007/relationships/hdphoto" Target="../media/hdphoto10.wd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9.wdp"/><Relationship Id="rId5" Type="http://schemas.microsoft.com/office/2007/relationships/hdphoto" Target="../media/hdphoto2.wdp"/><Relationship Id="rId4" Type="http://schemas.microsoft.com/office/2007/relationships/hdphoto" Target="../media/hdphoto8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2.wdp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sarabarbosa.ne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hyperlink" Target="https://fr.wikipedia.org/wiki/Twitter" TargetMode="External"/><Relationship Id="rId4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2.jpe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jpe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2.jpe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sarabarbosa.net/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hyperlink" Target="https://fr.wikipedia.org/wiki/Twitter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1.png"/><Relationship Id="rId7" Type="http://schemas.microsoft.com/office/2007/relationships/hdphoto" Target="../media/hdphoto4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71D9-557C-44C0-B077-3C8077C5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46BD-7B68-49C5-839D-680D33A7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687B04AD-006C-417B-8DEE-941D039B9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A14492-266C-4177-956B-3DB924F16428}"/>
              </a:ext>
            </a:extLst>
          </p:cNvPr>
          <p:cNvSpPr/>
          <p:nvPr/>
        </p:nvSpPr>
        <p:spPr>
          <a:xfrm>
            <a:off x="0" y="-6858"/>
            <a:ext cx="9144000" cy="5150358"/>
          </a:xfrm>
          <a:prstGeom prst="rect">
            <a:avLst/>
          </a:prstGeom>
          <a:solidFill>
            <a:srgbClr val="002051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C6541E-1CA6-470E-86AD-4300ACE3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44" y="2035628"/>
            <a:ext cx="2657606" cy="107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61E01-7DB8-4299-9EB9-7BF64BAA32ED}"/>
              </a:ext>
            </a:extLst>
          </p:cNvPr>
          <p:cNvSpPr txBox="1"/>
          <p:nvPr/>
        </p:nvSpPr>
        <p:spPr>
          <a:xfrm>
            <a:off x="293915" y="4152934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chemeClr val="bg1"/>
                </a:solidFill>
              </a:rPr>
              <a:t>Tudo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r>
              <a:rPr lang="en-GB" sz="1800" b="1" dirty="0" err="1">
                <a:solidFill>
                  <a:schemeClr val="bg1"/>
                </a:solidFill>
              </a:rPr>
              <a:t>sobre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r>
              <a:rPr lang="en-GB" sz="1800" b="1" dirty="0" err="1">
                <a:solidFill>
                  <a:schemeClr val="bg1"/>
                </a:solidFill>
              </a:rPr>
              <a:t>compartilhamento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  <a:r>
              <a:rPr lang="en-GB" sz="1800" b="1" dirty="0" err="1">
                <a:solidFill>
                  <a:schemeClr val="bg1"/>
                </a:solidFill>
              </a:rPr>
              <a:t>externo</a:t>
            </a:r>
            <a:r>
              <a:rPr lang="en-GB" sz="1800" b="1" dirty="0">
                <a:solidFill>
                  <a:schemeClr val="bg1"/>
                </a:solidFill>
              </a:rPr>
              <a:t> no Microsoft 365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0C813-7116-4906-845F-0F60CE56ADEF}"/>
              </a:ext>
            </a:extLst>
          </p:cNvPr>
          <p:cNvSpPr txBox="1"/>
          <p:nvPr/>
        </p:nvSpPr>
        <p:spPr>
          <a:xfrm>
            <a:off x="338794" y="4761153"/>
            <a:ext cx="43869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</a:rPr>
              <a:t>@sarabarbosa</a:t>
            </a:r>
            <a:endParaRPr lang="pt-BR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2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674481" y="892558"/>
            <a:ext cx="4687522" cy="2184157"/>
          </a:xfrm>
          <a:prstGeom prst="rect">
            <a:avLst/>
          </a:prstGeom>
        </p:spPr>
        <p:txBody>
          <a:bodyPr lIns="134429" tIns="107543" rIns="134429" bIns="107543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The easiest way to share files </a:t>
            </a:r>
            <a:b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and folders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Recipients decide who else </a:t>
            </a:r>
            <a:b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gets access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Guaranteed to open for anyone who receives it, on any device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Share with anyone easily via email, chat, social, etc. No frustrating errors or sign-in/up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F9617-1028-4288-8971-9F743DD6CB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8037" y="232800"/>
            <a:ext cx="3205163" cy="41592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“Anyone” links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837FB068-2E3E-4645-989C-D35527FC63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2949" y="990175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15626887-6133-4643-8935-38DA8A87D7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357" y="1820181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1" name="PageRight_E761">
            <a:extLst>
              <a:ext uri="{FF2B5EF4-FFF2-40B4-BE49-F238E27FC236}">
                <a16:creationId xmlns:a16="http://schemas.microsoft.com/office/drawing/2014/main" id="{E1FCB3C4-4E6B-40A5-99AC-77C956A141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2949" y="259734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26479AE5-8ECA-4F4B-87E0-6667AE5B14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673" y="3420625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AFFF027-B596-324C-8486-9A2EE7EF5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532" y="163511"/>
            <a:ext cx="554505" cy="554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427D49-7C48-47BA-9146-38682DA0F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3" t="1354" r="2469" b="930"/>
          <a:stretch/>
        </p:blipFill>
        <p:spPr>
          <a:xfrm>
            <a:off x="5851929" y="277021"/>
            <a:ext cx="2888783" cy="47047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F2D32A0-BE2F-D641-8819-2C0741356E90}"/>
              </a:ext>
            </a:extLst>
          </p:cNvPr>
          <p:cNvSpPr/>
          <p:nvPr/>
        </p:nvSpPr>
        <p:spPr bwMode="auto">
          <a:xfrm>
            <a:off x="5600433" y="1200507"/>
            <a:ext cx="291236" cy="312206"/>
          </a:xfrm>
          <a:prstGeom prst="rightArrow">
            <a:avLst/>
          </a:prstGeom>
          <a:solidFill>
            <a:srgbClr val="0071B9"/>
          </a:solidFill>
          <a:ln>
            <a:solidFill>
              <a:srgbClr val="2B658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86406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-762702"/>
            <a:ext cx="5490131" cy="56869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Block external sharing of sensitive 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787DE-5AFD-3845-B83C-0EB67190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-59690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122E6-B020-7D4C-A419-7AD8B855D6C8}"/>
              </a:ext>
            </a:extLst>
          </p:cNvPr>
          <p:cNvSpPr txBox="1"/>
          <p:nvPr/>
        </p:nvSpPr>
        <p:spPr>
          <a:xfrm>
            <a:off x="937942" y="-296199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Eugene’s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cxnSp>
        <p:nvCxnSpPr>
          <p:cNvPr id="186" name="Connector: Elbow 321">
            <a:extLst>
              <a:ext uri="{FF2B5EF4-FFF2-40B4-BE49-F238E27FC236}">
                <a16:creationId xmlns:a16="http://schemas.microsoft.com/office/drawing/2014/main" id="{99F0DD87-0F0E-0245-88E7-C4477620DB2C}"/>
              </a:ext>
            </a:extLst>
          </p:cNvPr>
          <p:cNvCxnSpPr>
            <a:cxnSpLocks/>
          </p:cNvCxnSpPr>
          <p:nvPr/>
        </p:nvCxnSpPr>
        <p:spPr>
          <a:xfrm flipV="1">
            <a:off x="2404400" y="1953052"/>
            <a:ext cx="3741304" cy="1495042"/>
          </a:xfrm>
          <a:prstGeom prst="bentConnector3">
            <a:avLst>
              <a:gd name="adj1" fmla="val 58124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>
            <a:extLst>
              <a:ext uri="{FF2B5EF4-FFF2-40B4-BE49-F238E27FC236}">
                <a16:creationId xmlns:a16="http://schemas.microsoft.com/office/drawing/2014/main" id="{C6D32E6C-B6C6-DD4B-8921-93C550B0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0118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449339BE-7B92-D54E-85DD-914E38B75D9E}"/>
              </a:ext>
            </a:extLst>
          </p:cNvPr>
          <p:cNvSpPr txBox="1"/>
          <p:nvPr/>
        </p:nvSpPr>
        <p:spPr>
          <a:xfrm>
            <a:off x="937942" y="32149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Michael’s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587FAD92-FD50-2C45-BC27-6A09087F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633703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BD580AD5-7600-204E-A66F-A4568004B7B1}"/>
              </a:ext>
            </a:extLst>
          </p:cNvPr>
          <p:cNvSpPr txBox="1"/>
          <p:nvPr/>
        </p:nvSpPr>
        <p:spPr>
          <a:xfrm>
            <a:off x="937942" y="935080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Rafael’s 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OneDrive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3FAE5971-21E5-2A49-86AC-632D49A52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601772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686D0DE-1E36-364F-8F25-D7A6812912C7}"/>
              </a:ext>
            </a:extLst>
          </p:cNvPr>
          <p:cNvSpPr txBox="1"/>
          <p:nvPr/>
        </p:nvSpPr>
        <p:spPr>
          <a:xfrm>
            <a:off x="937942" y="2903148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Finance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343C4B8-6D5A-7744-AE37-0B2822B85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401380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FE5B1D88-7E96-EE47-8BD0-D59B2A197846}"/>
              </a:ext>
            </a:extLst>
          </p:cNvPr>
          <p:cNvSpPr txBox="1"/>
          <p:nvPr/>
        </p:nvSpPr>
        <p:spPr>
          <a:xfrm>
            <a:off x="937942" y="431518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Sales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81ED25-7924-DA48-BE86-7D4D28FACFC8}"/>
              </a:ext>
            </a:extLst>
          </p:cNvPr>
          <p:cNvSpPr txBox="1"/>
          <p:nvPr/>
        </p:nvSpPr>
        <p:spPr>
          <a:xfrm>
            <a:off x="1280007" y="3385196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Secret Santa list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A94AE93-6AB5-6640-9DDC-B5F5E95437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704" b="87336" l="6616" r="59547">
                        <a14:foregroundMark x1="47778" y1="85938" x2="47778" y2="85938"/>
                      </a14:backgroundRemoval>
                    </a14:imgEffect>
                  </a14:imgLayer>
                </a14:imgProps>
              </a:ext>
            </a:extLst>
          </a:blip>
          <a:srcRect r="33837" b="2960"/>
          <a:stretch/>
        </p:blipFill>
        <p:spPr>
          <a:xfrm>
            <a:off x="964388" y="3766495"/>
            <a:ext cx="315618" cy="32918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B5719F7-3D13-3A45-AAA0-5D108AF16DA1}"/>
              </a:ext>
            </a:extLst>
          </p:cNvPr>
          <p:cNvSpPr txBox="1"/>
          <p:nvPr/>
        </p:nvSpPr>
        <p:spPr>
          <a:xfrm>
            <a:off x="1280007" y="384708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FF0000"/>
                </a:solidFill>
                <a:latin typeface="Segoe UI Semilight"/>
              </a:rPr>
              <a:t>Pre-earnings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63832-46C7-EB4C-8275-91AE3214285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96334" y="3323226"/>
            <a:ext cx="247586" cy="29519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E325311-88C1-F647-9615-66369EEA32EF}"/>
              </a:ext>
            </a:extLst>
          </p:cNvPr>
          <p:cNvSpPr txBox="1"/>
          <p:nvPr/>
        </p:nvSpPr>
        <p:spPr>
          <a:xfrm>
            <a:off x="1250300" y="140763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Morale event photos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072D98D-C713-FC48-A7BF-5EF59A92C4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704" b="87336" l="6616" r="59547">
                        <a14:foregroundMark x1="47778" y1="85938" x2="47778" y2="85938"/>
                      </a14:backgroundRemoval>
                    </a14:imgEffect>
                  </a14:imgLayer>
                </a14:imgProps>
              </a:ext>
            </a:extLst>
          </a:blip>
          <a:srcRect r="33837" b="2960"/>
          <a:stretch/>
        </p:blipFill>
        <p:spPr>
          <a:xfrm>
            <a:off x="934681" y="1788934"/>
            <a:ext cx="315618" cy="32918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816FEB1-CC22-0147-B1E0-3D48847B7D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66628" y="1345665"/>
            <a:ext cx="247586" cy="29519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52DD450-B9C0-0845-92BD-E22781B1C093}"/>
              </a:ext>
            </a:extLst>
          </p:cNvPr>
          <p:cNvSpPr txBox="1"/>
          <p:nvPr/>
        </p:nvSpPr>
        <p:spPr>
          <a:xfrm>
            <a:off x="1245346" y="2368071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Spec proposal for review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BAA2265-8BF4-8640-AA21-6994A2F86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61673" y="2306102"/>
            <a:ext cx="247586" cy="29519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E1FA1BF-1B96-F34F-A1B1-D0F892CD6A69}"/>
              </a:ext>
            </a:extLst>
          </p:cNvPr>
          <p:cNvSpPr txBox="1"/>
          <p:nvPr/>
        </p:nvSpPr>
        <p:spPr>
          <a:xfrm>
            <a:off x="1250300" y="1889727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FF0000"/>
                </a:solidFill>
                <a:latin typeface="Segoe UI Semilight"/>
              </a:rPr>
              <a:t>Project Raven strategy doc</a:t>
            </a:r>
          </a:p>
        </p:txBody>
      </p:sp>
      <p:cxnSp>
        <p:nvCxnSpPr>
          <p:cNvPr id="77" name="Connector: Elbow 317">
            <a:extLst>
              <a:ext uri="{FF2B5EF4-FFF2-40B4-BE49-F238E27FC236}">
                <a16:creationId xmlns:a16="http://schemas.microsoft.com/office/drawing/2014/main" id="{891E0874-7948-BE4C-B06E-5106F0406185}"/>
              </a:ext>
            </a:extLst>
          </p:cNvPr>
          <p:cNvCxnSpPr>
            <a:cxnSpLocks/>
          </p:cNvCxnSpPr>
          <p:nvPr/>
        </p:nvCxnSpPr>
        <p:spPr>
          <a:xfrm flipV="1">
            <a:off x="2715404" y="3590481"/>
            <a:ext cx="2985029" cy="318938"/>
          </a:xfrm>
          <a:prstGeom prst="bentConnector3">
            <a:avLst>
              <a:gd name="adj1" fmla="val 70127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illegal">
            <a:extLst>
              <a:ext uri="{FF2B5EF4-FFF2-40B4-BE49-F238E27FC236}">
                <a16:creationId xmlns:a16="http://schemas.microsoft.com/office/drawing/2014/main" id="{8EBBC6D5-DC49-6144-8B98-0AE5BD16F0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4376" y="3449635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81" name="Connector: Elbow 317">
            <a:extLst>
              <a:ext uri="{FF2B5EF4-FFF2-40B4-BE49-F238E27FC236}">
                <a16:creationId xmlns:a16="http://schemas.microsoft.com/office/drawing/2014/main" id="{D1F47D32-AA1C-5E42-A36D-29258612A640}"/>
              </a:ext>
            </a:extLst>
          </p:cNvPr>
          <p:cNvCxnSpPr>
            <a:cxnSpLocks/>
          </p:cNvCxnSpPr>
          <p:nvPr/>
        </p:nvCxnSpPr>
        <p:spPr>
          <a:xfrm flipV="1">
            <a:off x="2959774" y="1218216"/>
            <a:ext cx="2732360" cy="7340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illegal">
            <a:extLst>
              <a:ext uri="{FF2B5EF4-FFF2-40B4-BE49-F238E27FC236}">
                <a16:creationId xmlns:a16="http://schemas.microsoft.com/office/drawing/2014/main" id="{1E71A0B5-0D67-5C41-A591-30D8AAA91F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1486" y="1082245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DDE773-3E05-4536-ABD6-22ABD2254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939" y="-3646455"/>
            <a:ext cx="2110481" cy="45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78" grpId="0" animBg="1"/>
      <p:bldP spid="8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-762702"/>
            <a:ext cx="5490131" cy="56869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Block external sharing of sensitive 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787DE-5AFD-3845-B83C-0EB67190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-59690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122E6-B020-7D4C-A419-7AD8B855D6C8}"/>
              </a:ext>
            </a:extLst>
          </p:cNvPr>
          <p:cNvSpPr txBox="1"/>
          <p:nvPr/>
        </p:nvSpPr>
        <p:spPr>
          <a:xfrm>
            <a:off x="937942" y="-296199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Eugene’s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cxnSp>
        <p:nvCxnSpPr>
          <p:cNvPr id="186" name="Connector: Elbow 321">
            <a:extLst>
              <a:ext uri="{FF2B5EF4-FFF2-40B4-BE49-F238E27FC236}">
                <a16:creationId xmlns:a16="http://schemas.microsoft.com/office/drawing/2014/main" id="{99F0DD87-0F0E-0245-88E7-C4477620DB2C}"/>
              </a:ext>
            </a:extLst>
          </p:cNvPr>
          <p:cNvCxnSpPr>
            <a:cxnSpLocks/>
          </p:cNvCxnSpPr>
          <p:nvPr/>
        </p:nvCxnSpPr>
        <p:spPr>
          <a:xfrm flipV="1">
            <a:off x="2404400" y="1953052"/>
            <a:ext cx="3741304" cy="1495042"/>
          </a:xfrm>
          <a:prstGeom prst="bentConnector3">
            <a:avLst>
              <a:gd name="adj1" fmla="val 58124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>
            <a:extLst>
              <a:ext uri="{FF2B5EF4-FFF2-40B4-BE49-F238E27FC236}">
                <a16:creationId xmlns:a16="http://schemas.microsoft.com/office/drawing/2014/main" id="{C6D32E6C-B6C6-DD4B-8921-93C550B0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0118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449339BE-7B92-D54E-85DD-914E38B75D9E}"/>
              </a:ext>
            </a:extLst>
          </p:cNvPr>
          <p:cNvSpPr txBox="1"/>
          <p:nvPr/>
        </p:nvSpPr>
        <p:spPr>
          <a:xfrm>
            <a:off x="937942" y="32149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Michael’s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587FAD92-FD50-2C45-BC27-6A09087F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633703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BD580AD5-7600-204E-A66F-A4568004B7B1}"/>
              </a:ext>
            </a:extLst>
          </p:cNvPr>
          <p:cNvSpPr txBox="1"/>
          <p:nvPr/>
        </p:nvSpPr>
        <p:spPr>
          <a:xfrm>
            <a:off x="937942" y="935080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Rafael’s 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OneDrive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3FAE5971-21E5-2A49-86AC-632D49A52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601772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686D0DE-1E36-364F-8F25-D7A6812912C7}"/>
              </a:ext>
            </a:extLst>
          </p:cNvPr>
          <p:cNvSpPr txBox="1"/>
          <p:nvPr/>
        </p:nvSpPr>
        <p:spPr>
          <a:xfrm>
            <a:off x="937942" y="2903148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Finance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343C4B8-6D5A-7744-AE37-0B2822B85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401380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FE5B1D88-7E96-EE47-8BD0-D59B2A197846}"/>
              </a:ext>
            </a:extLst>
          </p:cNvPr>
          <p:cNvSpPr txBox="1"/>
          <p:nvPr/>
        </p:nvSpPr>
        <p:spPr>
          <a:xfrm>
            <a:off x="937942" y="431518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Sales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81ED25-7924-DA48-BE86-7D4D28FACFC8}"/>
              </a:ext>
            </a:extLst>
          </p:cNvPr>
          <p:cNvSpPr txBox="1"/>
          <p:nvPr/>
        </p:nvSpPr>
        <p:spPr>
          <a:xfrm>
            <a:off x="1280007" y="3385196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Secret Santa list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A94AE93-6AB5-6640-9DDC-B5F5E95437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704" b="87336" l="6616" r="59547">
                        <a14:foregroundMark x1="47778" y1="85938" x2="47778" y2="85938"/>
                      </a14:backgroundRemoval>
                    </a14:imgEffect>
                  </a14:imgLayer>
                </a14:imgProps>
              </a:ext>
            </a:extLst>
          </a:blip>
          <a:srcRect r="33837" b="2960"/>
          <a:stretch/>
        </p:blipFill>
        <p:spPr>
          <a:xfrm>
            <a:off x="964388" y="3766495"/>
            <a:ext cx="315618" cy="32918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B5719F7-3D13-3A45-AAA0-5D108AF16DA1}"/>
              </a:ext>
            </a:extLst>
          </p:cNvPr>
          <p:cNvSpPr txBox="1"/>
          <p:nvPr/>
        </p:nvSpPr>
        <p:spPr>
          <a:xfrm>
            <a:off x="1280007" y="384708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FF0000"/>
                </a:solidFill>
                <a:latin typeface="Segoe UI Semilight"/>
              </a:rPr>
              <a:t>Pre-earnings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63832-46C7-EB4C-8275-91AE3214285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96334" y="3323226"/>
            <a:ext cx="247586" cy="29519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E325311-88C1-F647-9615-66369EEA32EF}"/>
              </a:ext>
            </a:extLst>
          </p:cNvPr>
          <p:cNvSpPr txBox="1"/>
          <p:nvPr/>
        </p:nvSpPr>
        <p:spPr>
          <a:xfrm>
            <a:off x="1250300" y="140763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Morale event photos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072D98D-C713-FC48-A7BF-5EF59A92C4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704" b="87336" l="6616" r="59547">
                        <a14:foregroundMark x1="47778" y1="85938" x2="47778" y2="85938"/>
                      </a14:backgroundRemoval>
                    </a14:imgEffect>
                  </a14:imgLayer>
                </a14:imgProps>
              </a:ext>
            </a:extLst>
          </a:blip>
          <a:srcRect r="33837" b="2960"/>
          <a:stretch/>
        </p:blipFill>
        <p:spPr>
          <a:xfrm>
            <a:off x="934681" y="1788934"/>
            <a:ext cx="315618" cy="32918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816FEB1-CC22-0147-B1E0-3D48847B7D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66628" y="1345665"/>
            <a:ext cx="247586" cy="29519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52DD450-B9C0-0845-92BD-E22781B1C093}"/>
              </a:ext>
            </a:extLst>
          </p:cNvPr>
          <p:cNvSpPr txBox="1"/>
          <p:nvPr/>
        </p:nvSpPr>
        <p:spPr>
          <a:xfrm>
            <a:off x="1245346" y="2368071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00B050"/>
                </a:solidFill>
                <a:latin typeface="Segoe UI Semilight"/>
              </a:rPr>
              <a:t>Spec proposal for review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BAA2265-8BF4-8640-AA21-6994A2F86E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961673" y="2306102"/>
            <a:ext cx="247586" cy="29519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E1FA1BF-1B96-F34F-A1B1-D0F892CD6A69}"/>
              </a:ext>
            </a:extLst>
          </p:cNvPr>
          <p:cNvSpPr txBox="1"/>
          <p:nvPr/>
        </p:nvSpPr>
        <p:spPr>
          <a:xfrm>
            <a:off x="1250300" y="1889727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solidFill>
                  <a:srgbClr val="FF0000"/>
                </a:solidFill>
                <a:latin typeface="Segoe UI Semilight"/>
              </a:rPr>
              <a:t>Project Raven strategy doc</a:t>
            </a:r>
          </a:p>
        </p:txBody>
      </p:sp>
      <p:cxnSp>
        <p:nvCxnSpPr>
          <p:cNvPr id="77" name="Connector: Elbow 317">
            <a:extLst>
              <a:ext uri="{FF2B5EF4-FFF2-40B4-BE49-F238E27FC236}">
                <a16:creationId xmlns:a16="http://schemas.microsoft.com/office/drawing/2014/main" id="{891E0874-7948-BE4C-B06E-5106F0406185}"/>
              </a:ext>
            </a:extLst>
          </p:cNvPr>
          <p:cNvCxnSpPr>
            <a:cxnSpLocks/>
          </p:cNvCxnSpPr>
          <p:nvPr/>
        </p:nvCxnSpPr>
        <p:spPr>
          <a:xfrm flipV="1">
            <a:off x="2715404" y="3590481"/>
            <a:ext cx="2985029" cy="318938"/>
          </a:xfrm>
          <a:prstGeom prst="bentConnector3">
            <a:avLst>
              <a:gd name="adj1" fmla="val 70127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illegal">
            <a:extLst>
              <a:ext uri="{FF2B5EF4-FFF2-40B4-BE49-F238E27FC236}">
                <a16:creationId xmlns:a16="http://schemas.microsoft.com/office/drawing/2014/main" id="{8EBBC6D5-DC49-6144-8B98-0AE5BD16F0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4376" y="3449635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81" name="Connector: Elbow 317">
            <a:extLst>
              <a:ext uri="{FF2B5EF4-FFF2-40B4-BE49-F238E27FC236}">
                <a16:creationId xmlns:a16="http://schemas.microsoft.com/office/drawing/2014/main" id="{D1F47D32-AA1C-5E42-A36D-29258612A640}"/>
              </a:ext>
            </a:extLst>
          </p:cNvPr>
          <p:cNvCxnSpPr>
            <a:cxnSpLocks/>
          </p:cNvCxnSpPr>
          <p:nvPr/>
        </p:nvCxnSpPr>
        <p:spPr>
          <a:xfrm flipV="1">
            <a:off x="2959774" y="1218216"/>
            <a:ext cx="2732360" cy="7340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illegal">
            <a:extLst>
              <a:ext uri="{FF2B5EF4-FFF2-40B4-BE49-F238E27FC236}">
                <a16:creationId xmlns:a16="http://schemas.microsoft.com/office/drawing/2014/main" id="{1E71A0B5-0D67-5C41-A591-30D8AAA91F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1486" y="1082245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12075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536346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Block external sharing from users’ </a:t>
            </a:r>
            <a:r>
              <a:rPr lang="en-US" sz="1764" err="1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OneDrives</a:t>
            </a:r>
            <a:endParaRPr lang="en-US" sz="1764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787DE-5AFD-3845-B83C-0EB67190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754140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122E6-B020-7D4C-A419-7AD8B855D6C8}"/>
              </a:ext>
            </a:extLst>
          </p:cNvPr>
          <p:cNvSpPr txBox="1"/>
          <p:nvPr/>
        </p:nvSpPr>
        <p:spPr>
          <a:xfrm>
            <a:off x="937942" y="1055517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Eugene’s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OneDrive</a:t>
            </a:r>
          </a:p>
        </p:txBody>
      </p:sp>
      <p:pic>
        <p:nvPicPr>
          <p:cNvPr id="327" name="Picture 326">
            <a:extLst>
              <a:ext uri="{FF2B5EF4-FFF2-40B4-BE49-F238E27FC236}">
                <a16:creationId xmlns:a16="http://schemas.microsoft.com/office/drawing/2014/main" id="{C6D32E6C-B6C6-DD4B-8921-93C550B0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371163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449339BE-7B92-D54E-85DD-914E38B75D9E}"/>
              </a:ext>
            </a:extLst>
          </p:cNvPr>
          <p:cNvSpPr txBox="1"/>
          <p:nvPr/>
        </p:nvSpPr>
        <p:spPr>
          <a:xfrm>
            <a:off x="937942" y="1672541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Michael’s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OneDrive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587FAD92-FD50-2C45-BC27-6A09087F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984748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BD580AD5-7600-204E-A66F-A4568004B7B1}"/>
              </a:ext>
            </a:extLst>
          </p:cNvPr>
          <p:cNvSpPr txBox="1"/>
          <p:nvPr/>
        </p:nvSpPr>
        <p:spPr>
          <a:xfrm>
            <a:off x="937942" y="228612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 anchor="t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Rafael’s 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OneDrive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3FAE5971-21E5-2A49-86AC-632D49A52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601772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686D0DE-1E36-364F-8F25-D7A6812912C7}"/>
              </a:ext>
            </a:extLst>
          </p:cNvPr>
          <p:cNvSpPr txBox="1"/>
          <p:nvPr/>
        </p:nvSpPr>
        <p:spPr>
          <a:xfrm>
            <a:off x="937942" y="2903148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Finance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343C4B8-6D5A-7744-AE37-0B2822B85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321535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FE5B1D88-7E96-EE47-8BD0-D59B2A197846}"/>
              </a:ext>
            </a:extLst>
          </p:cNvPr>
          <p:cNvSpPr txBox="1"/>
          <p:nvPr/>
        </p:nvSpPr>
        <p:spPr>
          <a:xfrm>
            <a:off x="937942" y="351673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Sales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cxnSp>
        <p:nvCxnSpPr>
          <p:cNvPr id="65" name="Connector: Elbow 321">
            <a:extLst>
              <a:ext uri="{FF2B5EF4-FFF2-40B4-BE49-F238E27FC236}">
                <a16:creationId xmlns:a16="http://schemas.microsoft.com/office/drawing/2014/main" id="{992ED60A-61CD-764E-A8BC-B6803EFDA7EC}"/>
              </a:ext>
            </a:extLst>
          </p:cNvPr>
          <p:cNvCxnSpPr>
            <a:cxnSpLocks/>
          </p:cNvCxnSpPr>
          <p:nvPr/>
        </p:nvCxnSpPr>
        <p:spPr>
          <a:xfrm flipV="1">
            <a:off x="2222952" y="2944583"/>
            <a:ext cx="3784187" cy="6289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317">
            <a:extLst>
              <a:ext uri="{FF2B5EF4-FFF2-40B4-BE49-F238E27FC236}">
                <a16:creationId xmlns:a16="http://schemas.microsoft.com/office/drawing/2014/main" id="{B523D8F2-B992-F741-AEFF-5968F3025CFB}"/>
              </a:ext>
            </a:extLst>
          </p:cNvPr>
          <p:cNvCxnSpPr>
            <a:cxnSpLocks/>
          </p:cNvCxnSpPr>
          <p:nvPr/>
        </p:nvCxnSpPr>
        <p:spPr>
          <a:xfrm>
            <a:off x="2294510" y="1124303"/>
            <a:ext cx="3411208" cy="8428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llegal">
            <a:extLst>
              <a:ext uri="{FF2B5EF4-FFF2-40B4-BE49-F238E27FC236}">
                <a16:creationId xmlns:a16="http://schemas.microsoft.com/office/drawing/2014/main" id="{88B110B9-5DC5-C04F-A390-1AC4807A97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9661" y="1832753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6719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6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Enable external sharing in only specific libraries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787DE-5AFD-3845-B83C-0EB67190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754140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122E6-B020-7D4C-A419-7AD8B855D6C8}"/>
              </a:ext>
            </a:extLst>
          </p:cNvPr>
          <p:cNvSpPr txBox="1"/>
          <p:nvPr/>
        </p:nvSpPr>
        <p:spPr>
          <a:xfrm>
            <a:off x="937942" y="1055517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Eugene’s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OneDrive</a:t>
            </a:r>
          </a:p>
        </p:txBody>
      </p:sp>
      <p:cxnSp>
        <p:nvCxnSpPr>
          <p:cNvPr id="186" name="Connector: Elbow 321">
            <a:extLst>
              <a:ext uri="{FF2B5EF4-FFF2-40B4-BE49-F238E27FC236}">
                <a16:creationId xmlns:a16="http://schemas.microsoft.com/office/drawing/2014/main" id="{99F0DD87-0F0E-0245-88E7-C4477620DB2C}"/>
              </a:ext>
            </a:extLst>
          </p:cNvPr>
          <p:cNvCxnSpPr>
            <a:cxnSpLocks/>
          </p:cNvCxnSpPr>
          <p:nvPr/>
        </p:nvCxnSpPr>
        <p:spPr>
          <a:xfrm flipV="1">
            <a:off x="2222952" y="2944583"/>
            <a:ext cx="3784187" cy="62891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>
            <a:extLst>
              <a:ext uri="{FF2B5EF4-FFF2-40B4-BE49-F238E27FC236}">
                <a16:creationId xmlns:a16="http://schemas.microsoft.com/office/drawing/2014/main" id="{C6D32E6C-B6C6-DD4B-8921-93C550B0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371163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449339BE-7B92-D54E-85DD-914E38B75D9E}"/>
              </a:ext>
            </a:extLst>
          </p:cNvPr>
          <p:cNvSpPr txBox="1"/>
          <p:nvPr/>
        </p:nvSpPr>
        <p:spPr>
          <a:xfrm>
            <a:off x="937942" y="1672541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Michael’s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OneDrive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587FAD92-FD50-2C45-BC27-6A09087F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984748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BD580AD5-7600-204E-A66F-A4568004B7B1}"/>
              </a:ext>
            </a:extLst>
          </p:cNvPr>
          <p:cNvSpPr txBox="1"/>
          <p:nvPr/>
        </p:nvSpPr>
        <p:spPr>
          <a:xfrm>
            <a:off x="937942" y="228612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Rafael’s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OneDrive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3FAE5971-21E5-2A49-86AC-632D49A52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601772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686D0DE-1E36-364F-8F25-D7A6812912C7}"/>
              </a:ext>
            </a:extLst>
          </p:cNvPr>
          <p:cNvSpPr txBox="1"/>
          <p:nvPr/>
        </p:nvSpPr>
        <p:spPr>
          <a:xfrm>
            <a:off x="937942" y="2903148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D83B01"/>
                </a:solidFill>
                <a:latin typeface="Segoe UI Semilight"/>
              </a:rPr>
              <a:t>Finance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D83B01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D83B01"/>
                </a:solidFill>
                <a:latin typeface="Segoe UI Semilight"/>
              </a:rPr>
              <a:t> library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343C4B8-6D5A-7744-AE37-0B2822B85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321535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FE5B1D88-7E96-EE47-8BD0-D59B2A197846}"/>
              </a:ext>
            </a:extLst>
          </p:cNvPr>
          <p:cNvSpPr txBox="1"/>
          <p:nvPr/>
        </p:nvSpPr>
        <p:spPr>
          <a:xfrm>
            <a:off x="937942" y="351673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Sales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cxnSp>
        <p:nvCxnSpPr>
          <p:cNvPr id="66" name="Connector: Elbow 317">
            <a:extLst>
              <a:ext uri="{FF2B5EF4-FFF2-40B4-BE49-F238E27FC236}">
                <a16:creationId xmlns:a16="http://schemas.microsoft.com/office/drawing/2014/main" id="{DA8E479F-C7CA-2540-A77A-3C9C53B2489F}"/>
              </a:ext>
            </a:extLst>
          </p:cNvPr>
          <p:cNvCxnSpPr>
            <a:cxnSpLocks/>
          </p:cNvCxnSpPr>
          <p:nvPr/>
        </p:nvCxnSpPr>
        <p:spPr>
          <a:xfrm flipV="1">
            <a:off x="2283703" y="1967182"/>
            <a:ext cx="3422015" cy="97740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illegal">
            <a:extLst>
              <a:ext uri="{FF2B5EF4-FFF2-40B4-BE49-F238E27FC236}">
                <a16:creationId xmlns:a16="http://schemas.microsoft.com/office/drawing/2014/main" id="{75A602AE-23EB-CE45-A66C-522E067951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9661" y="1832753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18937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6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4432C-62BB-4F67-903F-2770E0578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53" y="1313083"/>
            <a:ext cx="6604569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WHAT can be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shared externally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Anything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libraries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files without sensitive content</a:t>
            </a:r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HOW externally shareable links can be used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Default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Enabled, but not default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Mandatory expiration date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Block externally-shareable edit links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Disabled</a:t>
            </a:r>
          </a:p>
          <a:p>
            <a:endParaRPr lang="en-US" sz="2400" dirty="0"/>
          </a:p>
        </p:txBody>
      </p:sp>
      <p:sp>
        <p:nvSpPr>
          <p:cNvPr id="11" name="PageRight_E761">
            <a:extLst>
              <a:ext uri="{FF2B5EF4-FFF2-40B4-BE49-F238E27FC236}">
                <a16:creationId xmlns:a16="http://schemas.microsoft.com/office/drawing/2014/main" id="{D91B14F4-B892-43E6-AA2E-F0FF9B7A43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0792" y="267597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BD8E09A6-7187-4FB7-A6A9-0690AB876E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0792" y="139106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8524564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37DDBF-0883-4712-BDB1-2ED24B712FE8}"/>
              </a:ext>
            </a:extLst>
          </p:cNvPr>
          <p:cNvSpPr/>
          <p:nvPr/>
        </p:nvSpPr>
        <p:spPr bwMode="auto">
          <a:xfrm>
            <a:off x="6638501" y="817770"/>
            <a:ext cx="2523583" cy="368005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F5190D-2ADB-43F7-8A7B-10527B3C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0" y="971631"/>
            <a:ext cx="5161435" cy="41708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A40595-1AFB-4F7B-BCE7-4DB66521B125}"/>
              </a:ext>
            </a:extLst>
          </p:cNvPr>
          <p:cNvSpPr/>
          <p:nvPr/>
        </p:nvSpPr>
        <p:spPr bwMode="auto">
          <a:xfrm>
            <a:off x="6941385" y="1709216"/>
            <a:ext cx="788877" cy="49287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6C5B95-16B2-4341-BEC6-8EC4BBF6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Mandatory link expiration</a:t>
            </a:r>
            <a:endParaRPr lang="en-US" sz="3000" dirty="0">
              <a:solidFill>
                <a:srgbClr val="072D6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E09FE-28AD-44CF-B902-AE0CB07BDCCC}"/>
              </a:ext>
            </a:extLst>
          </p:cNvPr>
          <p:cNvSpPr/>
          <p:nvPr/>
        </p:nvSpPr>
        <p:spPr>
          <a:xfrm>
            <a:off x="1190" y="4700216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 dirty="0">
                <a:solidFill>
                  <a:srgbClr val="FFFFFF"/>
                </a:solidFill>
                <a:latin typeface="Segoe UI Semibold"/>
                <a:cs typeface="Segoe UI Semibold"/>
              </a:rPr>
              <a:t>Require expiration on links that work for anyone</a:t>
            </a:r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23CA5F-76CC-4FCC-B8C3-72D2AFF4A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91" r="13463" b="-83"/>
          <a:stretch/>
        </p:blipFill>
        <p:spPr>
          <a:xfrm>
            <a:off x="9284311" y="950626"/>
            <a:ext cx="4448690" cy="41697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074A44-BF7C-4FE3-8595-045210087618}"/>
              </a:ext>
            </a:extLst>
          </p:cNvPr>
          <p:cNvSpPr/>
          <p:nvPr/>
        </p:nvSpPr>
        <p:spPr bwMode="auto">
          <a:xfrm>
            <a:off x="11664827" y="2865686"/>
            <a:ext cx="1979765" cy="49287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86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AD047-BF0C-404B-81BF-3F3B72F12998}"/>
              </a:ext>
            </a:extLst>
          </p:cNvPr>
          <p:cNvSpPr/>
          <p:nvPr/>
        </p:nvSpPr>
        <p:spPr bwMode="auto">
          <a:xfrm>
            <a:off x="1165919" y="1626611"/>
            <a:ext cx="788877" cy="49287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6C5B95-16B2-4341-BEC6-8EC4BBF6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59926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Mandatory link expiration</a:t>
            </a:r>
            <a:endParaRPr lang="en-US" sz="3300" dirty="0">
              <a:solidFill>
                <a:srgbClr val="072D6F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F5190D-2ADB-43F7-8A7B-10527B3C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917" y="933770"/>
            <a:ext cx="5161435" cy="4170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A1DBF0-702F-4FE0-AFBE-7514C3325DDA}"/>
              </a:ext>
            </a:extLst>
          </p:cNvPr>
          <p:cNvSpPr/>
          <p:nvPr/>
        </p:nvSpPr>
        <p:spPr bwMode="auto">
          <a:xfrm>
            <a:off x="3981373" y="817770"/>
            <a:ext cx="5180710" cy="368005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2AA20D-9646-4D76-887D-2B008392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91" r="13463" b="-83"/>
          <a:stretch/>
        </p:blipFill>
        <p:spPr>
          <a:xfrm>
            <a:off x="4748225" y="937566"/>
            <a:ext cx="4448690" cy="4169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E09FE-28AD-44CF-B902-AE0CB07BDCCC}"/>
              </a:ext>
            </a:extLst>
          </p:cNvPr>
          <p:cNvSpPr/>
          <p:nvPr/>
        </p:nvSpPr>
        <p:spPr>
          <a:xfrm>
            <a:off x="3911160" y="4662514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... </a:t>
            </a:r>
            <a:r>
              <a:rPr lang="en-US" sz="1762">
                <a:solidFill>
                  <a:srgbClr val="FFFFFF"/>
                </a:solidFill>
                <a:latin typeface="Segoe UI Semibold"/>
                <a:cs typeface="Segoe UI Semibold"/>
              </a:rPr>
              <a:t>within the timeframes you specify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044C6B-AD2E-4870-B597-87D5C721DF99}"/>
              </a:ext>
            </a:extLst>
          </p:cNvPr>
          <p:cNvSpPr/>
          <p:nvPr/>
        </p:nvSpPr>
        <p:spPr bwMode="auto">
          <a:xfrm>
            <a:off x="7134131" y="2900105"/>
            <a:ext cx="1979765" cy="49287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6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24B55C-7A4A-49E1-AB36-0D029875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48" y="947638"/>
            <a:ext cx="4827573" cy="41637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E09FE-28AD-44CF-B902-AE0CB07BDCCC}"/>
              </a:ext>
            </a:extLst>
          </p:cNvPr>
          <p:cNvSpPr/>
          <p:nvPr/>
        </p:nvSpPr>
        <p:spPr>
          <a:xfrm>
            <a:off x="1190" y="4700374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 dirty="0">
                <a:solidFill>
                  <a:srgbClr val="FFFFFF"/>
                </a:solidFill>
                <a:latin typeface="Segoe UI Semibold"/>
                <a:cs typeface="Segoe UI Semibold"/>
              </a:rPr>
              <a:t>Default to links that work for anyone</a:t>
            </a:r>
            <a:endParaRPr lang="en-US" sz="1349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6C5B95-16B2-4341-BEC6-8EC4BBF6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types</a:t>
            </a:r>
            <a:endParaRPr lang="en-US" sz="3300" dirty="0">
              <a:solidFill>
                <a:srgbClr val="072D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828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24B55C-7A4A-49E1-AB36-0D029875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48" y="947638"/>
            <a:ext cx="4827573" cy="4163763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B796B4-C15C-4D96-AB71-72650F915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88" t="22522" r="36496" b="71417"/>
          <a:stretch/>
        </p:blipFill>
        <p:spPr>
          <a:xfrm>
            <a:off x="6180044" y="1876144"/>
            <a:ext cx="1563180" cy="254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F6D20-BDA2-4CD2-B0F4-AD02DF5ACD97}"/>
              </a:ext>
            </a:extLst>
          </p:cNvPr>
          <p:cNvSpPr/>
          <p:nvPr/>
        </p:nvSpPr>
        <p:spPr>
          <a:xfrm>
            <a:off x="1190" y="4700374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Default to internally shareable links</a:t>
            </a:r>
            <a:endParaRPr lang="en-US" sz="1349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6FC509-1F18-447A-86CC-88C522E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types </a:t>
            </a:r>
            <a:endParaRPr lang="en-US" sz="3300" dirty="0">
              <a:solidFill>
                <a:srgbClr val="072D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778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24B55C-7A4A-49E1-AB36-0D029875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545" y="982057"/>
            <a:ext cx="4827573" cy="4163763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B796B4-C15C-4D96-AB71-72650F915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88" t="22522" r="36496" b="71417"/>
          <a:stretch/>
        </p:blipFill>
        <p:spPr>
          <a:xfrm>
            <a:off x="500951" y="1910563"/>
            <a:ext cx="1563180" cy="254767"/>
          </a:xfrm>
          <a:prstGeom prst="rect">
            <a:avLst/>
          </a:prstGeom>
        </p:spPr>
      </p:pic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143BD8-20CC-4A67-B74A-0DF74E70A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040" y="983719"/>
            <a:ext cx="5182085" cy="41260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F6D20-BDA2-4CD2-B0F4-AD02DF5ACD97}"/>
              </a:ext>
            </a:extLst>
          </p:cNvPr>
          <p:cNvSpPr/>
          <p:nvPr/>
        </p:nvSpPr>
        <p:spPr>
          <a:xfrm>
            <a:off x="3838880" y="4703815"/>
            <a:ext cx="5302719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>
                <a:solidFill>
                  <a:srgbClr val="FFFFFF"/>
                </a:solidFill>
                <a:latin typeface="Segoe UI Semibold"/>
                <a:cs typeface="Segoe UI Semibold"/>
              </a:rPr>
              <a:t>… while enabling users to switch if needed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5C0574-DAB0-45B1-9F29-8EAAE6BD6121}"/>
              </a:ext>
            </a:extLst>
          </p:cNvPr>
          <p:cNvSpPr/>
          <p:nvPr/>
        </p:nvSpPr>
        <p:spPr bwMode="auto">
          <a:xfrm>
            <a:off x="439686" y="1908845"/>
            <a:ext cx="1731950" cy="286365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49E47C-C20C-4A0D-A87C-8D57B96A6F22}"/>
              </a:ext>
            </a:extLst>
          </p:cNvPr>
          <p:cNvSpPr/>
          <p:nvPr/>
        </p:nvSpPr>
        <p:spPr bwMode="auto">
          <a:xfrm>
            <a:off x="6721105" y="1502704"/>
            <a:ext cx="1869626" cy="2268884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8F3E35-E54F-4ED2-BE31-B3F4585E3304}"/>
              </a:ext>
            </a:extLst>
          </p:cNvPr>
          <p:cNvCxnSpPr/>
          <p:nvPr/>
        </p:nvCxnSpPr>
        <p:spPr>
          <a:xfrm flipV="1">
            <a:off x="2174391" y="2033440"/>
            <a:ext cx="4540520" cy="2340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7">
            <a:extLst>
              <a:ext uri="{FF2B5EF4-FFF2-40B4-BE49-F238E27FC236}">
                <a16:creationId xmlns:a16="http://schemas.microsoft.com/office/drawing/2014/main" id="{B4ED12FE-8F54-481B-AF99-5D0C1EC8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types </a:t>
            </a:r>
            <a:endParaRPr lang="en-US" sz="3300" dirty="0">
              <a:solidFill>
                <a:srgbClr val="072D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4B55658F-A0E9-4BA0-A289-5222DC98D37A}"/>
              </a:ext>
            </a:extLst>
          </p:cNvPr>
          <p:cNvCxnSpPr>
            <a:cxnSpLocks/>
          </p:cNvCxnSpPr>
          <p:nvPr/>
        </p:nvCxnSpPr>
        <p:spPr>
          <a:xfrm>
            <a:off x="1513248" y="1439762"/>
            <a:ext cx="265390" cy="0"/>
          </a:xfrm>
          <a:prstGeom prst="straightConnector1">
            <a:avLst/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81DEF493-15DC-461A-B024-24FEF45071E1}"/>
              </a:ext>
            </a:extLst>
          </p:cNvPr>
          <p:cNvCxnSpPr/>
          <p:nvPr/>
        </p:nvCxnSpPr>
        <p:spPr>
          <a:xfrm>
            <a:off x="1941994" y="1439762"/>
            <a:ext cx="1124570" cy="1014598"/>
          </a:xfrm>
          <a:prstGeom prst="bentConnector3">
            <a:avLst/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30BBFAD8-5C14-4B7D-9B58-783E58A8DB18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581A331F-1120-4F36-B4D1-95AB046C72F4}"/>
              </a:ext>
            </a:extLst>
          </p:cNvPr>
          <p:cNvCxnSpPr>
            <a:cxnSpLocks/>
          </p:cNvCxnSpPr>
          <p:nvPr/>
        </p:nvCxnSpPr>
        <p:spPr>
          <a:xfrm>
            <a:off x="6313739" y="1950251"/>
            <a:ext cx="688947" cy="509709"/>
          </a:xfrm>
          <a:prstGeom prst="bentConnector3">
            <a:avLst>
              <a:gd name="adj1" fmla="val 18496"/>
            </a:avLst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B1CAE85D-1355-4D06-AA2A-3CF83CE9D59D}"/>
              </a:ext>
            </a:extLst>
          </p:cNvPr>
          <p:cNvGrpSpPr/>
          <p:nvPr/>
        </p:nvGrpSpPr>
        <p:grpSpPr>
          <a:xfrm>
            <a:off x="337765" y="3678780"/>
            <a:ext cx="2203055" cy="1115758"/>
            <a:chOff x="-3513742" y="4919472"/>
            <a:chExt cx="2997088" cy="1517904"/>
          </a:xfrm>
        </p:grpSpPr>
        <p:sp>
          <p:nvSpPr>
            <p:cNvPr id="2" name="Rectangle 1"/>
            <p:cNvSpPr/>
            <p:nvPr/>
          </p:nvSpPr>
          <p:spPr>
            <a:xfrm>
              <a:off x="-3513742" y="4919472"/>
              <a:ext cx="2983390" cy="151790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71B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144" tIns="107543" rIns="134429" bIns="1075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3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2944783" y="5128073"/>
              <a:ext cx="2310697" cy="457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70">
                <a:lnSpc>
                  <a:spcPct val="90000"/>
                </a:lnSpc>
                <a:defRPr/>
              </a:pPr>
              <a: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Has access because </a:t>
              </a:r>
              <a:b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they have the link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-2944783" y="5781252"/>
              <a:ext cx="2428129" cy="457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70">
                <a:lnSpc>
                  <a:spcPct val="90000"/>
                </a:lnSpc>
                <a:defRPr/>
              </a:pPr>
              <a: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Does not have access,</a:t>
              </a:r>
            </a:p>
            <a:p>
              <a:pPr defTabSz="685570">
                <a:lnSpc>
                  <a:spcPct val="90000"/>
                </a:lnSpc>
                <a:defRPr/>
              </a:pPr>
              <a: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gets access if they get the link</a:t>
              </a:r>
            </a:p>
          </p:txBody>
        </p:sp>
        <p:sp>
          <p:nvSpPr>
            <p:cNvPr id="331" name="people_18">
              <a:extLst>
                <a:ext uri="{FF2B5EF4-FFF2-40B4-BE49-F238E27FC236}">
                  <a16:creationId xmlns:a16="http://schemas.microsoft.com/office/drawing/2014/main" id="{308D2D4F-8648-42B7-8B8B-0BF2110AFE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3288723" y="5049243"/>
              <a:ext cx="219937" cy="557779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71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3" name="people_18">
              <a:extLst>
                <a:ext uri="{FF2B5EF4-FFF2-40B4-BE49-F238E27FC236}">
                  <a16:creationId xmlns:a16="http://schemas.microsoft.com/office/drawing/2014/main" id="{6C0995D4-D7EB-400F-BD11-DCB8E18C6D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3288723" y="5713707"/>
              <a:ext cx="219937" cy="557779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335" name="Rectangle 334">
            <a:extLst>
              <a:ext uri="{FF2B5EF4-FFF2-40B4-BE49-F238E27FC236}">
                <a16:creationId xmlns:a16="http://schemas.microsoft.com/office/drawing/2014/main" id="{83E15153-54A5-455B-9E81-ED4C032567F0}"/>
              </a:ext>
            </a:extLst>
          </p:cNvPr>
          <p:cNvSpPr/>
          <p:nvPr/>
        </p:nvSpPr>
        <p:spPr>
          <a:xfrm>
            <a:off x="5958432" y="3678780"/>
            <a:ext cx="2848062" cy="1115758"/>
          </a:xfrm>
          <a:prstGeom prst="rect">
            <a:avLst/>
          </a:prstGeom>
          <a:solidFill>
            <a:srgbClr val="0071B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2352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Shareable link</a:t>
            </a:r>
            <a:endParaRPr lang="en-US" sz="1764" dirty="0"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mr-IN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…</a:t>
            </a:r>
            <a:r>
              <a:rPr lang="en-US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lets you forward to anyone as needed</a:t>
            </a:r>
          </a:p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mr-IN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…</a:t>
            </a:r>
            <a:r>
              <a:rPr lang="en-US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like an attachment without encryption</a:t>
            </a:r>
          </a:p>
        </p:txBody>
      </p:sp>
    </p:spTree>
    <p:extLst>
      <p:ext uri="{BB962C8B-B14F-4D97-AF65-F5344CB8AC3E}">
        <p14:creationId xmlns:p14="http://schemas.microsoft.com/office/powerpoint/2010/main" val="949418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4" grpId="0" animBg="1"/>
      <p:bldP spid="315" grpId="0" animBg="1"/>
      <p:bldP spid="31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24B55C-7A4A-49E1-AB36-0D029875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48" y="947638"/>
            <a:ext cx="4827573" cy="4163763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B796B4-C15C-4D96-AB71-72650F915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88" t="22522" r="36496" b="71417"/>
          <a:stretch/>
        </p:blipFill>
        <p:spPr>
          <a:xfrm>
            <a:off x="6180044" y="1876144"/>
            <a:ext cx="1563180" cy="254767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EA0CF93-AF90-490E-9B56-FE3918511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370" y="1875895"/>
            <a:ext cx="1540583" cy="2799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401A3B-488B-4AB9-BD01-889BECFB8881}"/>
              </a:ext>
            </a:extLst>
          </p:cNvPr>
          <p:cNvSpPr/>
          <p:nvPr/>
        </p:nvSpPr>
        <p:spPr>
          <a:xfrm>
            <a:off x="1191" y="4700374"/>
            <a:ext cx="5541196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 dirty="0">
                <a:solidFill>
                  <a:srgbClr val="FFFFFF"/>
                </a:solidFill>
                <a:latin typeface="Segoe UI Semibold"/>
                <a:cs typeface="Segoe UI Semibold"/>
              </a:rPr>
              <a:t>Default to links that only work for specified people</a:t>
            </a:r>
            <a:endParaRPr lang="en-US" sz="1349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2EC87A1-98DF-49F4-9467-FE33A244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types </a:t>
            </a:r>
            <a:endParaRPr lang="en-US" sz="3300" dirty="0">
              <a:solidFill>
                <a:srgbClr val="072D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368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D0FFAB-60E2-CF4E-8AFC-AB4299F16301}"/>
              </a:ext>
            </a:extLst>
          </p:cNvPr>
          <p:cNvGrpSpPr/>
          <p:nvPr/>
        </p:nvGrpSpPr>
        <p:grpSpPr>
          <a:xfrm>
            <a:off x="2648009" y="947638"/>
            <a:ext cx="6494112" cy="5601146"/>
            <a:chOff x="5752641" y="1262953"/>
            <a:chExt cx="6438441" cy="5553130"/>
          </a:xfrm>
        </p:grpSpPr>
        <p:pic>
          <p:nvPicPr>
            <p:cNvPr id="10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EFA77980-3C27-4A43-8EBE-E0D62D47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641" y="1262953"/>
              <a:ext cx="6438441" cy="555313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2AA6E2D-49D0-094B-A23B-B5824016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0617" y="2522628"/>
              <a:ext cx="1999563" cy="343828"/>
            </a:xfrm>
            <a:prstGeom prst="rect">
              <a:avLst/>
            </a:prstGeom>
          </p:spPr>
        </p:pic>
        <p:sp>
          <p:nvSpPr>
            <p:cNvPr id="12" name="Rectangle: Rounded Corners 1">
              <a:extLst>
                <a:ext uri="{FF2B5EF4-FFF2-40B4-BE49-F238E27FC236}">
                  <a16:creationId xmlns:a16="http://schemas.microsoft.com/office/drawing/2014/main" id="{DA791BBB-53EE-2144-A537-E8E0B814D3BE}"/>
                </a:ext>
              </a:extLst>
            </p:cNvPr>
            <p:cNvSpPr/>
            <p:nvPr/>
          </p:nvSpPr>
          <p:spPr bwMode="auto">
            <a:xfrm>
              <a:off x="9448798" y="2535715"/>
              <a:ext cx="381918" cy="3176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59E09FE-28AD-44CF-B902-AE0CB07BDCCC}"/>
              </a:ext>
            </a:extLst>
          </p:cNvPr>
          <p:cNvSpPr/>
          <p:nvPr/>
        </p:nvSpPr>
        <p:spPr>
          <a:xfrm>
            <a:off x="1191" y="4700374"/>
            <a:ext cx="2287637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Default to edit</a:t>
            </a:r>
            <a:endParaRPr lang="en-US" sz="1349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6C5B95-16B2-4341-BEC6-8EC4BBF6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permission</a:t>
            </a:r>
            <a:endParaRPr lang="en-US" sz="3300" dirty="0">
              <a:solidFill>
                <a:srgbClr val="072D6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D185D-AC0A-3E41-89A4-8A47D1B4D750}"/>
              </a:ext>
            </a:extLst>
          </p:cNvPr>
          <p:cNvGrpSpPr/>
          <p:nvPr/>
        </p:nvGrpSpPr>
        <p:grpSpPr>
          <a:xfrm>
            <a:off x="2648008" y="947637"/>
            <a:ext cx="6494114" cy="5601147"/>
            <a:chOff x="5752641" y="1262954"/>
            <a:chExt cx="6438441" cy="5553133"/>
          </a:xfrm>
        </p:grpSpPr>
        <p:pic>
          <p:nvPicPr>
            <p:cNvPr id="4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624B55C-7A4A-49E1-AB36-0D029875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641" y="1262954"/>
              <a:ext cx="6438441" cy="5553133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E1B00CA-293D-4FFC-B085-9F0437E30156}"/>
                </a:ext>
              </a:extLst>
            </p:cNvPr>
            <p:cNvSpPr/>
            <p:nvPr/>
          </p:nvSpPr>
          <p:spPr bwMode="auto">
            <a:xfrm>
              <a:off x="9448798" y="2535715"/>
              <a:ext cx="381918" cy="3176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44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EC02B7-1DDD-CE45-A51E-BAD1B2B4CE91}"/>
              </a:ext>
            </a:extLst>
          </p:cNvPr>
          <p:cNvGrpSpPr/>
          <p:nvPr/>
        </p:nvGrpSpPr>
        <p:grpSpPr>
          <a:xfrm>
            <a:off x="-38531" y="947637"/>
            <a:ext cx="9180653" cy="7918277"/>
            <a:chOff x="5752641" y="1262954"/>
            <a:chExt cx="6438441" cy="5553133"/>
          </a:xfrm>
        </p:grpSpPr>
        <p:pic>
          <p:nvPicPr>
            <p:cNvPr id="10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B27A12D-3CED-B243-94D1-30F2ADD1B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641" y="1262954"/>
              <a:ext cx="6438441" cy="5553133"/>
            </a:xfrm>
            <a:prstGeom prst="rect">
              <a:avLst/>
            </a:prstGeom>
          </p:spPr>
        </p:pic>
        <p:sp>
          <p:nvSpPr>
            <p:cNvPr id="11" name="Rectangle: Rounded Corners 1">
              <a:extLst>
                <a:ext uri="{FF2B5EF4-FFF2-40B4-BE49-F238E27FC236}">
                  <a16:creationId xmlns:a16="http://schemas.microsoft.com/office/drawing/2014/main" id="{15252769-F14A-5F4C-9D93-F0C11D5DE7EC}"/>
                </a:ext>
              </a:extLst>
            </p:cNvPr>
            <p:cNvSpPr/>
            <p:nvPr/>
          </p:nvSpPr>
          <p:spPr bwMode="auto">
            <a:xfrm>
              <a:off x="9448798" y="2535715"/>
              <a:ext cx="381918" cy="3176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8CB5CC-F147-8848-92BA-E67436416BEF}"/>
              </a:ext>
            </a:extLst>
          </p:cNvPr>
          <p:cNvGrpSpPr/>
          <p:nvPr/>
        </p:nvGrpSpPr>
        <p:grpSpPr>
          <a:xfrm>
            <a:off x="-38530" y="947638"/>
            <a:ext cx="9180652" cy="7918277"/>
            <a:chOff x="5752641" y="1262953"/>
            <a:chExt cx="6438441" cy="5553130"/>
          </a:xfrm>
        </p:grpSpPr>
        <p:pic>
          <p:nvPicPr>
            <p:cNvPr id="4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624B55C-7A4A-49E1-AB36-0D029875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641" y="1262953"/>
              <a:ext cx="6438441" cy="5553130"/>
            </a:xfrm>
            <a:prstGeom prst="rect">
              <a:avLst/>
            </a:prstGeom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C43C91ED-0C9E-4993-96B7-9B7B4800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0617" y="2522628"/>
              <a:ext cx="1999563" cy="343828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E1B00CA-293D-4FFC-B085-9F0437E30156}"/>
                </a:ext>
              </a:extLst>
            </p:cNvPr>
            <p:cNvSpPr/>
            <p:nvPr/>
          </p:nvSpPr>
          <p:spPr bwMode="auto">
            <a:xfrm>
              <a:off x="9448798" y="2535715"/>
              <a:ext cx="381918" cy="3176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59E09FE-28AD-44CF-B902-AE0CB07BDCCC}"/>
              </a:ext>
            </a:extLst>
          </p:cNvPr>
          <p:cNvSpPr/>
          <p:nvPr/>
        </p:nvSpPr>
        <p:spPr>
          <a:xfrm>
            <a:off x="1190" y="4700374"/>
            <a:ext cx="2225684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defRPr/>
            </a:pPr>
            <a:r>
              <a:rPr lang="en-US" sz="1762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Default to view</a:t>
            </a:r>
            <a:endParaRPr lang="en-US" sz="1349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6C5B95-16B2-4341-BEC6-8EC4BBF6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 Light"/>
              </a:rPr>
              <a:t>Default link permission</a:t>
            </a:r>
            <a:endParaRPr lang="en-US" sz="3300" dirty="0">
              <a:solidFill>
                <a:srgbClr val="072D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3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628650" y="1178255"/>
            <a:ext cx="3943350" cy="3645433"/>
          </a:xfrm>
        </p:spPr>
        <p:txBody>
          <a:bodyPr spcFirstLastPara="1" vert="horz" wrap="square" lIns="134429" tIns="107543" rIns="134429" bIns="107543" rtlCol="0" anchor="ctr" anchorCtr="0">
            <a:spAutoFit/>
          </a:bodyPr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WHO can share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external users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Everyone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people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WHICH external users can be shared with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Anyone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except </a:t>
            </a:r>
            <a:b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specific domains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in specific domains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4432C-62BB-4F67-903F-2770E0578C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11750" y="1295022"/>
            <a:ext cx="4032250" cy="3574634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WHAT can be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shared externally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Anything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libraries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files without sensitive content</a:t>
            </a:r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HOW externally shareable links can be used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Default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Enabled, but not default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Mandatory expiration date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Block externally-shareable edit links</a:t>
            </a:r>
          </a:p>
          <a:p>
            <a:pPr marL="0" lvl="1">
              <a:spcBef>
                <a:spcPts val="441"/>
              </a:spcBef>
            </a:pPr>
            <a:r>
              <a:rPr lang="en-US" sz="1323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Disabled</a:t>
            </a:r>
          </a:p>
          <a:p>
            <a:endParaRPr lang="en-US" dirty="0"/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A6076738-EA33-42D3-B5F7-AC398BDFCE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357" y="1482909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9" name="PageRight_E761">
            <a:extLst>
              <a:ext uri="{FF2B5EF4-FFF2-40B4-BE49-F238E27FC236}">
                <a16:creationId xmlns:a16="http://schemas.microsoft.com/office/drawing/2014/main" id="{156A629D-A44F-4496-8C89-23BC112896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357" y="28752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82FEB78E-7298-4ACA-9051-05769A308F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60802" y="1482909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1" name="PageRight_E761">
            <a:extLst>
              <a:ext uri="{FF2B5EF4-FFF2-40B4-BE49-F238E27FC236}">
                <a16:creationId xmlns:a16="http://schemas.microsoft.com/office/drawing/2014/main" id="{D91B14F4-B892-43E6-AA2E-F0FF9B7A43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60802" y="28752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058989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DCF1-1DBA-4B2A-BBEE-A4BA94D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PageRight_E761">
            <a:extLst>
              <a:ext uri="{FF2B5EF4-FFF2-40B4-BE49-F238E27FC236}">
                <a16:creationId xmlns:a16="http://schemas.microsoft.com/office/drawing/2014/main" id="{D32F5EB3-EC00-4CAE-8459-CAB1470581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1680158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F842-7CB1-4BA3-9CDB-D61D12BF4578}"/>
              </a:ext>
            </a:extLst>
          </p:cNvPr>
          <p:cNvSpPr txBox="1"/>
          <p:nvPr/>
        </p:nvSpPr>
        <p:spPr>
          <a:xfrm>
            <a:off x="1306345" y="1558430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Sharing overview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708242B2-CB50-492D-8F8C-E191BA2FFC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21924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3F038569-9A36-4401-AFAE-44FBEED26F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8954" y="270478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9C70C654-E2BD-47DD-9341-082E96CDB6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145" y="321710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A7E76-AB06-427C-BA6F-D18C0D98741D}"/>
              </a:ext>
            </a:extLst>
          </p:cNvPr>
          <p:cNvSpPr txBox="1"/>
          <p:nvPr/>
        </p:nvSpPr>
        <p:spPr>
          <a:xfrm>
            <a:off x="1303805" y="2071194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What’s new for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A154A-2E00-42D0-8841-F7C2362E1530}"/>
              </a:ext>
            </a:extLst>
          </p:cNvPr>
          <p:cNvSpPr txBox="1"/>
          <p:nvPr/>
        </p:nvSpPr>
        <p:spPr>
          <a:xfrm>
            <a:off x="1303805" y="2583059"/>
            <a:ext cx="327625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Management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15BF-7E0F-4417-8324-3639485BC8D2}"/>
              </a:ext>
            </a:extLst>
          </p:cNvPr>
          <p:cNvSpPr txBox="1"/>
          <p:nvPr/>
        </p:nvSpPr>
        <p:spPr>
          <a:xfrm>
            <a:off x="1303805" y="3095374"/>
            <a:ext cx="339052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What’s new for admins</a:t>
            </a:r>
          </a:p>
        </p:txBody>
      </p:sp>
    </p:spTree>
    <p:extLst>
      <p:ext uri="{BB962C8B-B14F-4D97-AF65-F5344CB8AC3E}">
        <p14:creationId xmlns:p14="http://schemas.microsoft.com/office/powerpoint/2010/main" val="2406114364"/>
      </p:ext>
    </p:extLst>
  </p:cSld>
  <p:clrMapOvr>
    <a:masterClrMapping/>
  </p:clrMapOvr>
  <p:transition spd="med">
    <p:fade thruBlk="1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B7B7B7"/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115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B7B7B7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3813AA4D-2C99-4F1F-9258-F48AE4CA65A8}"/>
              </a:ext>
            </a:extLst>
          </p:cNvPr>
          <p:cNvSpPr txBox="1">
            <a:spLocks/>
          </p:cNvSpPr>
          <p:nvPr/>
        </p:nvSpPr>
        <p:spPr>
          <a:xfrm>
            <a:off x="2302050" y="1201372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What’s new for admins</a:t>
            </a:r>
          </a:p>
        </p:txBody>
      </p:sp>
    </p:spTree>
    <p:extLst>
      <p:ext uri="{BB962C8B-B14F-4D97-AF65-F5344CB8AC3E}">
        <p14:creationId xmlns:p14="http://schemas.microsoft.com/office/powerpoint/2010/main" val="1282357145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7F42-CE88-E840-BEE7-49425AC6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8531"/>
            <a:ext cx="7886700" cy="994172"/>
          </a:xfrm>
        </p:spPr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Azure AD B2B for one-time passcode users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2C88-81A3-0548-BC25-4B5F6DDCF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6" t="5644" r="30906" b="20573"/>
          <a:stretch/>
        </p:blipFill>
        <p:spPr>
          <a:xfrm>
            <a:off x="203068" y="922553"/>
            <a:ext cx="2157341" cy="2512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F1357-89F6-5745-91E5-381705CCF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83" y="922553"/>
            <a:ext cx="7482414" cy="4220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A5A07-420A-F945-B677-654CCC1C2209}"/>
              </a:ext>
            </a:extLst>
          </p:cNvPr>
          <p:cNvSpPr txBox="1"/>
          <p:nvPr/>
        </p:nvSpPr>
        <p:spPr>
          <a:xfrm>
            <a:off x="2605817" y="922554"/>
            <a:ext cx="2863478" cy="1868019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Share securely with anyone in the world</a:t>
            </a: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8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Simple verification with one-time passcode</a:t>
            </a: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2F5EE-BB86-664E-B6EF-33B3B6483998}"/>
              </a:ext>
            </a:extLst>
          </p:cNvPr>
          <p:cNvSpPr txBox="1"/>
          <p:nvPr/>
        </p:nvSpPr>
        <p:spPr>
          <a:xfrm>
            <a:off x="9383498" y="2121664"/>
            <a:ext cx="2863478" cy="281071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AAD B2B guest management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Conditional access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Google </a:t>
            </a:r>
            <a:r>
              <a:rPr lang="en-US" sz="1499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auth</a:t>
            </a: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federation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Guest do not require O365 licenses</a:t>
            </a: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2464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7F42-CE88-E840-BEE7-49425AC6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274"/>
            <a:ext cx="7886700" cy="994172"/>
          </a:xfrm>
        </p:spPr>
        <p:txBody>
          <a:bodyPr/>
          <a:lstStyle/>
          <a:p>
            <a:r>
              <a:rPr lang="en-US" sz="2999" dirty="0">
                <a:solidFill>
                  <a:srgbClr val="072D6F"/>
                </a:solidFill>
              </a:rPr>
              <a:t>NEW! Azure AD B2B for one-time passcode users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2C88-81A3-0548-BC25-4B5F6DDCF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6" t="5644" r="30906" b="20573"/>
          <a:stretch/>
        </p:blipFill>
        <p:spPr>
          <a:xfrm>
            <a:off x="-8519865" y="922553"/>
            <a:ext cx="2157341" cy="2512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F1357-89F6-5745-91E5-381705CCF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50" y="922553"/>
            <a:ext cx="7482414" cy="4220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A5A07-420A-F945-B677-654CCC1C2209}"/>
              </a:ext>
            </a:extLst>
          </p:cNvPr>
          <p:cNvSpPr txBox="1"/>
          <p:nvPr/>
        </p:nvSpPr>
        <p:spPr>
          <a:xfrm>
            <a:off x="-6117117" y="922553"/>
            <a:ext cx="2863478" cy="1659629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Share securely with anyone in the world</a:t>
            </a: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Simple verification with one-time passcode</a:t>
            </a:r>
          </a:p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2F5EE-BB86-664E-B6EF-33B3B6483998}"/>
              </a:ext>
            </a:extLst>
          </p:cNvPr>
          <p:cNvSpPr txBox="1"/>
          <p:nvPr/>
        </p:nvSpPr>
        <p:spPr>
          <a:xfrm>
            <a:off x="660565" y="2121664"/>
            <a:ext cx="2863478" cy="281071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AAD B2B guest management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Conditional access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Google </a:t>
            </a:r>
            <a:r>
              <a:rPr lang="en-US" sz="1499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auth</a:t>
            </a: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federation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Guest do not require O365 licenses</a:t>
            </a:r>
          </a:p>
          <a:p>
            <a:pPr algn="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1E11-B5ED-414F-872D-B96065809BCA}"/>
              </a:ext>
            </a:extLst>
          </p:cNvPr>
          <p:cNvSpPr txBox="1"/>
          <p:nvPr/>
        </p:nvSpPr>
        <p:spPr>
          <a:xfrm>
            <a:off x="-11027077" y="4564632"/>
            <a:ext cx="2654879" cy="719884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799">
                <a:solidFill>
                  <a:srgbClr val="00B050"/>
                </a:solidFill>
              </a:rPr>
              <a:t>Available now (Preview)</a:t>
            </a:r>
          </a:p>
        </p:txBody>
      </p:sp>
    </p:spTree>
    <p:extLst>
      <p:ext uri="{BB962C8B-B14F-4D97-AF65-F5344CB8AC3E}">
        <p14:creationId xmlns:p14="http://schemas.microsoft.com/office/powerpoint/2010/main" val="381444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7F42-CE88-E840-BEE7-49425AC6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6760"/>
            <a:ext cx="7886700" cy="994172"/>
          </a:xfrm>
        </p:spPr>
        <p:txBody>
          <a:bodyPr/>
          <a:lstStyle/>
          <a:p>
            <a:r>
              <a:rPr lang="en-US" sz="2999" dirty="0">
                <a:solidFill>
                  <a:srgbClr val="072D6F"/>
                </a:solidFill>
              </a:rPr>
              <a:t>NEW! Azure AD B2B for one-time passcode users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2C88-81A3-0548-BC25-4B5F6DDCF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6" t="5644" r="30906" b="20573"/>
          <a:stretch/>
        </p:blipFill>
        <p:spPr>
          <a:xfrm>
            <a:off x="203068" y="922553"/>
            <a:ext cx="2157341" cy="25129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F1357-89F6-5745-91E5-381705CCF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02" y="922553"/>
            <a:ext cx="7482414" cy="4220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A5A07-420A-F945-B677-654CCC1C2209}"/>
              </a:ext>
            </a:extLst>
          </p:cNvPr>
          <p:cNvSpPr txBox="1"/>
          <p:nvPr/>
        </p:nvSpPr>
        <p:spPr>
          <a:xfrm>
            <a:off x="2605817" y="922553"/>
            <a:ext cx="2863478" cy="1659629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Share securely with anyone in the world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Simple verification with one-time passcode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2F5EE-BB86-664E-B6EF-33B3B6483998}"/>
              </a:ext>
            </a:extLst>
          </p:cNvPr>
          <p:cNvSpPr txBox="1"/>
          <p:nvPr/>
        </p:nvSpPr>
        <p:spPr>
          <a:xfrm>
            <a:off x="2605817" y="2121664"/>
            <a:ext cx="2863478" cy="281071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AAD B2B guest management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Conditional access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Google </a:t>
            </a:r>
            <a:r>
              <a:rPr lang="en-US" sz="1499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auth</a:t>
            </a: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federation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4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Guest do not require O365 licenses</a:t>
            </a:r>
          </a:p>
          <a:p>
            <a:pPr algn="ctr" defTabSz="685595">
              <a:lnSpc>
                <a:spcPct val="90000"/>
              </a:lnSpc>
              <a:spcAft>
                <a:spcPts val="450"/>
              </a:spcAft>
              <a:defRPr/>
            </a:pPr>
            <a:endParaRPr lang="en-US" sz="1499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07A09-80F0-4C59-A10F-D006047C368C}"/>
              </a:ext>
            </a:extLst>
          </p:cNvPr>
          <p:cNvSpPr txBox="1"/>
          <p:nvPr/>
        </p:nvSpPr>
        <p:spPr>
          <a:xfrm>
            <a:off x="1192" y="4564632"/>
            <a:ext cx="2654879" cy="719884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799">
                <a:solidFill>
                  <a:srgbClr val="00B050"/>
                </a:solidFill>
              </a:rPr>
              <a:t>Available now (Preview)</a:t>
            </a:r>
          </a:p>
        </p:txBody>
      </p:sp>
    </p:spTree>
    <p:extLst>
      <p:ext uri="{BB962C8B-B14F-4D97-AF65-F5344CB8AC3E}">
        <p14:creationId xmlns:p14="http://schemas.microsoft.com/office/powerpoint/2010/main" val="111894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28-7532-624C-95F1-6EEB367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Expiring external access</a:t>
            </a:r>
            <a:endParaRPr lang="en-US" sz="3300" dirty="0">
              <a:solidFill>
                <a:srgbClr val="072D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FE966-76C8-C34E-9E3E-450BD77A3AD0}"/>
              </a:ext>
            </a:extLst>
          </p:cNvPr>
          <p:cNvSpPr txBox="1"/>
          <p:nvPr/>
        </p:nvSpPr>
        <p:spPr>
          <a:xfrm>
            <a:off x="2382243" y="1054699"/>
            <a:ext cx="6191910" cy="2116168"/>
          </a:xfrm>
          <a:prstGeom prst="rect">
            <a:avLst/>
          </a:prstGeom>
          <a:noFill/>
        </p:spPr>
        <p:txBody>
          <a:bodyPr wrap="square" lIns="134429" tIns="107543" rIns="134429" bIns="107543" rtlCol="0" anchor="t">
            <a:spAutoFit/>
          </a:bodyPr>
          <a:lstStyle/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353535"/>
                </a:solidFill>
                <a:latin typeface="Segoe UI Semilight"/>
                <a:cs typeface="Segoe UI Semilight"/>
              </a:rPr>
              <a:t>Require external users to lose access to site contents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353535"/>
                </a:solidFill>
                <a:latin typeface="Segoe UI Semilight"/>
                <a:cs typeface="Segoe UI Semilight"/>
              </a:rPr>
              <a:t>Site admins can vouch for external access and extend their expiration (up to IT policy)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2100" dirty="0">
              <a:solidFill>
                <a:srgbClr val="353535"/>
              </a:solidFill>
              <a:latin typeface="Segoe UI Semilight"/>
              <a:cs typeface="Segoe UI Semilight"/>
            </a:endParaRP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100" dirty="0">
                <a:solidFill>
                  <a:schemeClr val="accent1"/>
                </a:solidFill>
                <a:latin typeface="Segoe UI Semilight"/>
                <a:cs typeface="Segoe UI Semilight"/>
              </a:rPr>
              <a:t>    Coming this year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EAEED1-2105-4B59-A87E-64AF32D64EAA}"/>
              </a:ext>
            </a:extLst>
          </p:cNvPr>
          <p:cNvSpPr/>
          <p:nvPr/>
        </p:nvSpPr>
        <p:spPr bwMode="auto">
          <a:xfrm>
            <a:off x="2754143" y="6344415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Expires automatically after 90 days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0AADE-8AE2-469A-8EBF-C4F51A537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4802" y="5965164"/>
            <a:ext cx="1279358" cy="380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1C86F-69EE-4815-A681-61B79D17558F}"/>
              </a:ext>
            </a:extLst>
          </p:cNvPr>
          <p:cNvSpPr/>
          <p:nvPr/>
        </p:nvSpPr>
        <p:spPr bwMode="auto">
          <a:xfrm>
            <a:off x="2755467" y="5457769"/>
            <a:ext cx="5841385" cy="1006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5A2D5-9F2B-934B-AB44-5DFDEE6BE362}"/>
              </a:ext>
            </a:extLst>
          </p:cNvPr>
          <p:cNvSpPr/>
          <p:nvPr/>
        </p:nvSpPr>
        <p:spPr bwMode="auto">
          <a:xfrm>
            <a:off x="2754142" y="5363187"/>
            <a:ext cx="67643" cy="3211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0095C-256F-0042-A01A-EC3702A0F3CA}"/>
              </a:ext>
            </a:extLst>
          </p:cNvPr>
          <p:cNvSpPr/>
          <p:nvPr/>
        </p:nvSpPr>
        <p:spPr bwMode="auto">
          <a:xfrm>
            <a:off x="2755919" y="6421445"/>
            <a:ext cx="0" cy="162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DCEDE-A3DC-4B62-9413-98EFC02A7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" y="1054699"/>
            <a:ext cx="2143928" cy="3292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95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/>
            <a:r>
              <a:rPr lang="en-US" sz="2999" dirty="0"/>
              <a:t>What’s difference between anyone link and an attachment to an email?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010F5-13E9-452E-8CFF-C144A4A2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90" y="3124198"/>
            <a:ext cx="2608098" cy="14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32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28-7532-624C-95F1-6EEB367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Expiring external access</a:t>
            </a:r>
            <a:endParaRPr lang="en-US" sz="3300" dirty="0">
              <a:solidFill>
                <a:srgbClr val="072D6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EAEED1-2105-4B59-A87E-64AF32D64EAA}"/>
              </a:ext>
            </a:extLst>
          </p:cNvPr>
          <p:cNvSpPr/>
          <p:nvPr/>
        </p:nvSpPr>
        <p:spPr bwMode="auto">
          <a:xfrm>
            <a:off x="2754143" y="3750420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Expires automatically after 90 days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0AADE-8AE2-469A-8EBF-C4F51A537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4802" y="3371168"/>
            <a:ext cx="1279358" cy="380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1C86F-69EE-4815-A681-61B79D17558F}"/>
              </a:ext>
            </a:extLst>
          </p:cNvPr>
          <p:cNvSpPr/>
          <p:nvPr/>
        </p:nvSpPr>
        <p:spPr bwMode="auto">
          <a:xfrm>
            <a:off x="2755467" y="2863774"/>
            <a:ext cx="5841385" cy="1006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F0335-26C2-46C3-91C4-14D1DE663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2639" y="5276342"/>
            <a:ext cx="1279367" cy="38108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BAC9F1-E584-4EE9-9A10-9254EED3BFFE}"/>
              </a:ext>
            </a:extLst>
          </p:cNvPr>
          <p:cNvSpPr/>
          <p:nvPr/>
        </p:nvSpPr>
        <p:spPr bwMode="auto">
          <a:xfrm>
            <a:off x="3651980" y="5637454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Expires automatically after 90 days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05A2D5-9F2B-934B-AB44-5DFDEE6BE362}"/>
              </a:ext>
            </a:extLst>
          </p:cNvPr>
          <p:cNvSpPr/>
          <p:nvPr/>
        </p:nvSpPr>
        <p:spPr bwMode="auto">
          <a:xfrm>
            <a:off x="2754142" y="2769193"/>
            <a:ext cx="67643" cy="3211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0095C-256F-0042-A01A-EC3702A0F3CA}"/>
              </a:ext>
            </a:extLst>
          </p:cNvPr>
          <p:cNvSpPr/>
          <p:nvPr/>
        </p:nvSpPr>
        <p:spPr bwMode="auto">
          <a:xfrm>
            <a:off x="2755919" y="3827449"/>
            <a:ext cx="0" cy="162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BCCD13-A782-47DC-8D10-FE5F80D59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" y="1054699"/>
            <a:ext cx="2143928" cy="3292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58E87-A41C-4AAC-8AC2-76DE9A3EFA32}"/>
              </a:ext>
            </a:extLst>
          </p:cNvPr>
          <p:cNvSpPr txBox="1"/>
          <p:nvPr/>
        </p:nvSpPr>
        <p:spPr>
          <a:xfrm>
            <a:off x="2382243" y="1054698"/>
            <a:ext cx="6191910" cy="1591281"/>
          </a:xfrm>
          <a:prstGeom prst="rect">
            <a:avLst/>
          </a:prstGeom>
          <a:noFill/>
        </p:spPr>
        <p:txBody>
          <a:bodyPr wrap="square" lIns="134429" tIns="107543" rIns="134429" bIns="107543" rtlCol="0" anchor="t">
            <a:spAutoFit/>
          </a:bodyPr>
          <a:lstStyle/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Require external users to lose access to site contents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Site admins can vouch for external access and extend their expiration (up to IT policy)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762">
              <a:solidFill>
                <a:srgbClr val="353535"/>
              </a:solidFill>
              <a:latin typeface="Segoe UI Semilight"/>
              <a:cs typeface="Segoe UI Semilight"/>
            </a:endParaRP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762">
                <a:solidFill>
                  <a:schemeClr val="accent1"/>
                </a:solidFill>
                <a:latin typeface="Segoe UI Semilight"/>
                <a:cs typeface="Segoe UI Semilight"/>
              </a:rPr>
              <a:t>    Coming this year</a:t>
            </a:r>
          </a:p>
        </p:txBody>
      </p:sp>
    </p:spTree>
    <p:extLst>
      <p:ext uri="{BB962C8B-B14F-4D97-AF65-F5344CB8AC3E}">
        <p14:creationId xmlns:p14="http://schemas.microsoft.com/office/powerpoint/2010/main" val="317597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28-7532-624C-95F1-6EEB367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Expiring external access</a:t>
            </a:r>
            <a:endParaRPr lang="en-US" sz="3300" dirty="0">
              <a:solidFill>
                <a:srgbClr val="072D6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EAEED1-2105-4B59-A87E-64AF32D64EAA}"/>
              </a:ext>
            </a:extLst>
          </p:cNvPr>
          <p:cNvSpPr/>
          <p:nvPr/>
        </p:nvSpPr>
        <p:spPr bwMode="auto">
          <a:xfrm>
            <a:off x="2754143" y="3750420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endParaRPr lang="en-US" sz="788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0AADE-8AE2-469A-8EBF-C4F51A537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4802" y="3371168"/>
            <a:ext cx="1279358" cy="380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1C86F-69EE-4815-A681-61B79D17558F}"/>
              </a:ext>
            </a:extLst>
          </p:cNvPr>
          <p:cNvSpPr/>
          <p:nvPr/>
        </p:nvSpPr>
        <p:spPr bwMode="auto">
          <a:xfrm>
            <a:off x="2755467" y="2863774"/>
            <a:ext cx="5841385" cy="1006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F0335-26C2-46C3-91C4-14D1DE663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2639" y="4327955"/>
            <a:ext cx="1279367" cy="38108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BAC9F1-E584-4EE9-9A10-9254EED3BFFE}"/>
              </a:ext>
            </a:extLst>
          </p:cNvPr>
          <p:cNvSpPr/>
          <p:nvPr/>
        </p:nvSpPr>
        <p:spPr bwMode="auto">
          <a:xfrm>
            <a:off x="3651980" y="4689068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Expires automatically after 90 days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3D21E-943E-2A4E-81A6-024892234BEB}"/>
              </a:ext>
            </a:extLst>
          </p:cNvPr>
          <p:cNvSpPr/>
          <p:nvPr/>
        </p:nvSpPr>
        <p:spPr bwMode="auto">
          <a:xfrm>
            <a:off x="3618158" y="2769193"/>
            <a:ext cx="67643" cy="3211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6FA8B-1369-F349-90BA-43F1BFE5C31D}"/>
              </a:ext>
            </a:extLst>
          </p:cNvPr>
          <p:cNvSpPr/>
          <p:nvPr/>
        </p:nvSpPr>
        <p:spPr bwMode="auto">
          <a:xfrm>
            <a:off x="2754142" y="3827449"/>
            <a:ext cx="897837" cy="162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10831-F1E0-A84E-980E-EC136EEF85E0}"/>
              </a:ext>
            </a:extLst>
          </p:cNvPr>
          <p:cNvSpPr/>
          <p:nvPr/>
        </p:nvSpPr>
        <p:spPr bwMode="auto">
          <a:xfrm>
            <a:off x="3651980" y="4766117"/>
            <a:ext cx="0" cy="169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9A19A-1AE9-4BB4-9DB1-E18E0D00D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15" y="1054699"/>
            <a:ext cx="2143928" cy="3292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4BE49-CC55-45B4-9F8D-472BEE8E8074}"/>
              </a:ext>
            </a:extLst>
          </p:cNvPr>
          <p:cNvSpPr txBox="1"/>
          <p:nvPr/>
        </p:nvSpPr>
        <p:spPr>
          <a:xfrm>
            <a:off x="2382243" y="1054698"/>
            <a:ext cx="6191910" cy="1591281"/>
          </a:xfrm>
          <a:prstGeom prst="rect">
            <a:avLst/>
          </a:prstGeom>
          <a:noFill/>
        </p:spPr>
        <p:txBody>
          <a:bodyPr wrap="square" lIns="134429" tIns="107543" rIns="134429" bIns="107543" rtlCol="0" anchor="t">
            <a:spAutoFit/>
          </a:bodyPr>
          <a:lstStyle/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Require external users to lose access to site contents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Site admins can vouch for external access and extend their expiration (up to IT policy)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762">
              <a:solidFill>
                <a:srgbClr val="353535"/>
              </a:solidFill>
              <a:latin typeface="Segoe UI Semilight"/>
              <a:cs typeface="Segoe UI Semilight"/>
            </a:endParaRP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762">
                <a:solidFill>
                  <a:schemeClr val="accent1"/>
                </a:solidFill>
                <a:latin typeface="Segoe UI Semilight"/>
                <a:cs typeface="Segoe UI Semilight"/>
              </a:rPr>
              <a:t>    Coming this year</a:t>
            </a:r>
          </a:p>
        </p:txBody>
      </p:sp>
    </p:spTree>
    <p:extLst>
      <p:ext uri="{BB962C8B-B14F-4D97-AF65-F5344CB8AC3E}">
        <p14:creationId xmlns:p14="http://schemas.microsoft.com/office/powerpoint/2010/main" val="60661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28-7532-624C-95F1-6EEB367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Expiring external access</a:t>
            </a:r>
            <a:endParaRPr lang="en-US" sz="3300" dirty="0">
              <a:solidFill>
                <a:srgbClr val="072D6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EAEED1-2105-4B59-A87E-64AF32D64EAA}"/>
              </a:ext>
            </a:extLst>
          </p:cNvPr>
          <p:cNvSpPr/>
          <p:nvPr/>
        </p:nvSpPr>
        <p:spPr bwMode="auto">
          <a:xfrm>
            <a:off x="2754143" y="3750420"/>
            <a:ext cx="2710671" cy="32256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endParaRPr lang="en-US" sz="788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0AADE-8AE2-469A-8EBF-C4F51A537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4802" y="3371168"/>
            <a:ext cx="1279358" cy="380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1C86F-69EE-4815-A681-61B79D17558F}"/>
              </a:ext>
            </a:extLst>
          </p:cNvPr>
          <p:cNvSpPr/>
          <p:nvPr/>
        </p:nvSpPr>
        <p:spPr bwMode="auto">
          <a:xfrm>
            <a:off x="2755467" y="2863774"/>
            <a:ext cx="5841385" cy="1006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F0335-26C2-46C3-91C4-14D1DE663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2639" y="4327955"/>
            <a:ext cx="1279367" cy="38108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BAC9F1-E584-4EE9-9A10-9254EED3BFFE}"/>
              </a:ext>
            </a:extLst>
          </p:cNvPr>
          <p:cNvSpPr/>
          <p:nvPr/>
        </p:nvSpPr>
        <p:spPr bwMode="auto">
          <a:xfrm>
            <a:off x="3651980" y="4689068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endParaRPr lang="en-US" sz="788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EF3A79-4CED-455C-8940-27E3176985AE}"/>
              </a:ext>
            </a:extLst>
          </p:cNvPr>
          <p:cNvSpPr/>
          <p:nvPr/>
        </p:nvSpPr>
        <p:spPr bwMode="auto">
          <a:xfrm>
            <a:off x="5465792" y="3750419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Extended another 90 days by site admin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5BE7D1-AEDB-4F74-A6CB-8F5036FD26C4}"/>
              </a:ext>
            </a:extLst>
          </p:cNvPr>
          <p:cNvCxnSpPr/>
          <p:nvPr/>
        </p:nvCxnSpPr>
        <p:spPr>
          <a:xfrm>
            <a:off x="5453513" y="3335365"/>
            <a:ext cx="908" cy="37274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B2509-E9B4-467A-8F22-71CC383BC05A}"/>
              </a:ext>
            </a:extLst>
          </p:cNvPr>
          <p:cNvSpPr txBox="1"/>
          <p:nvPr/>
        </p:nvSpPr>
        <p:spPr>
          <a:xfrm>
            <a:off x="5231779" y="3223970"/>
            <a:ext cx="2056865" cy="3485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595">
              <a:defRPr/>
            </a:pPr>
            <a:r>
              <a:rPr lang="en-US" sz="825" dirty="0">
                <a:solidFill>
                  <a:srgbClr val="00B050"/>
                </a:solidFill>
                <a:latin typeface="Segoe UI Semilight"/>
              </a:rPr>
              <a:t>Site admin renews</a:t>
            </a:r>
            <a:r>
              <a:rPr lang="en-US" sz="825" dirty="0">
                <a:solidFill>
                  <a:srgbClr val="00B050"/>
                </a:solidFill>
                <a:latin typeface="Segoe UI Semilight"/>
                <a:cs typeface="Segoe UI Semilight"/>
              </a:rPr>
              <a:t> Elvia's access</a:t>
            </a:r>
            <a:endParaRPr lang="en-US" sz="750" dirty="0">
              <a:solidFill>
                <a:srgbClr val="00B050"/>
              </a:solidFill>
              <a:latin typeface="Segoe UI Semilight"/>
              <a:cs typeface="Segoe UI Semi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B9379-AA23-0C4B-A560-D8BBF2481093}"/>
              </a:ext>
            </a:extLst>
          </p:cNvPr>
          <p:cNvSpPr/>
          <p:nvPr/>
        </p:nvSpPr>
        <p:spPr bwMode="auto">
          <a:xfrm>
            <a:off x="5419691" y="2769193"/>
            <a:ext cx="67643" cy="3211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1E965A-F36A-F44E-99AD-51DFCCA28D37}"/>
              </a:ext>
            </a:extLst>
          </p:cNvPr>
          <p:cNvSpPr/>
          <p:nvPr/>
        </p:nvSpPr>
        <p:spPr bwMode="auto">
          <a:xfrm>
            <a:off x="3651980" y="4766117"/>
            <a:ext cx="1801533" cy="1628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5EE82C-A68F-B94E-A019-67BFB8D23E68}"/>
              </a:ext>
            </a:extLst>
          </p:cNvPr>
          <p:cNvSpPr/>
          <p:nvPr/>
        </p:nvSpPr>
        <p:spPr bwMode="auto">
          <a:xfrm>
            <a:off x="2754143" y="3842494"/>
            <a:ext cx="2515051" cy="1266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C9345B-4F85-4C9C-BC30-CA39BE26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" y="1054699"/>
            <a:ext cx="2143928" cy="3292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B47C72-803A-4631-A8FF-BC90AB491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37" y="1063790"/>
            <a:ext cx="2137801" cy="3018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00817-5642-4B8F-9FF1-9F71F789A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09" y="1821662"/>
            <a:ext cx="2065138" cy="1268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179BC-3B7D-40D1-839E-0A339756E148}"/>
              </a:ext>
            </a:extLst>
          </p:cNvPr>
          <p:cNvSpPr txBox="1"/>
          <p:nvPr/>
        </p:nvSpPr>
        <p:spPr>
          <a:xfrm>
            <a:off x="2382243" y="1054698"/>
            <a:ext cx="6191910" cy="1591281"/>
          </a:xfrm>
          <a:prstGeom prst="rect">
            <a:avLst/>
          </a:prstGeom>
          <a:noFill/>
        </p:spPr>
        <p:txBody>
          <a:bodyPr wrap="square" lIns="134429" tIns="107543" rIns="134429" bIns="107543" rtlCol="0" anchor="t">
            <a:spAutoFit/>
          </a:bodyPr>
          <a:lstStyle/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 dirty="0">
                <a:solidFill>
                  <a:srgbClr val="353535"/>
                </a:solidFill>
                <a:latin typeface="Segoe UI Semilight"/>
                <a:cs typeface="Segoe UI Semilight"/>
              </a:rPr>
              <a:t>Require external users to lose access to site contents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 dirty="0">
                <a:solidFill>
                  <a:srgbClr val="353535"/>
                </a:solidFill>
                <a:latin typeface="Segoe UI Semilight"/>
                <a:cs typeface="Segoe UI Semilight"/>
              </a:rPr>
              <a:t>Site admins can vouch for external access and extend their expiration (up to IT policy)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762" dirty="0">
              <a:solidFill>
                <a:srgbClr val="353535"/>
              </a:solidFill>
              <a:latin typeface="Segoe UI Semilight"/>
              <a:cs typeface="Segoe UI Semilight"/>
            </a:endParaRP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762" dirty="0">
                <a:solidFill>
                  <a:schemeClr val="accent1"/>
                </a:solidFill>
                <a:latin typeface="Segoe UI Semilight"/>
                <a:cs typeface="Segoe UI Semilight"/>
              </a:rPr>
              <a:t>    Coming this year</a:t>
            </a:r>
          </a:p>
        </p:txBody>
      </p:sp>
    </p:spTree>
    <p:extLst>
      <p:ext uri="{BB962C8B-B14F-4D97-AF65-F5344CB8AC3E}">
        <p14:creationId xmlns:p14="http://schemas.microsoft.com/office/powerpoint/2010/main" val="119542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D628-7532-624C-95F1-6EEB367F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Expiring external access</a:t>
            </a:r>
            <a:endParaRPr lang="en-US" sz="3300" dirty="0">
              <a:solidFill>
                <a:srgbClr val="072D6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EAEED1-2105-4B59-A87E-64AF32D64EAA}"/>
              </a:ext>
            </a:extLst>
          </p:cNvPr>
          <p:cNvSpPr/>
          <p:nvPr/>
        </p:nvSpPr>
        <p:spPr bwMode="auto">
          <a:xfrm>
            <a:off x="2754143" y="3750420"/>
            <a:ext cx="2710671" cy="32256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endParaRPr lang="en-US" sz="788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60AADE-8AE2-469A-8EBF-C4F51A537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4802" y="3371168"/>
            <a:ext cx="1279358" cy="380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1C86F-69EE-4815-A681-61B79D17558F}"/>
              </a:ext>
            </a:extLst>
          </p:cNvPr>
          <p:cNvSpPr/>
          <p:nvPr/>
        </p:nvSpPr>
        <p:spPr bwMode="auto">
          <a:xfrm>
            <a:off x="2755467" y="2863774"/>
            <a:ext cx="5841385" cy="1006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EF3A79-4CED-455C-8940-27E3176985AE}"/>
              </a:ext>
            </a:extLst>
          </p:cNvPr>
          <p:cNvSpPr/>
          <p:nvPr/>
        </p:nvSpPr>
        <p:spPr bwMode="auto">
          <a:xfrm>
            <a:off x="5465792" y="3750419"/>
            <a:ext cx="2710671" cy="32256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r>
              <a:rPr lang="en-US" sz="788">
                <a:solidFill>
                  <a:srgbClr val="FFFFFF"/>
                </a:solidFill>
                <a:latin typeface="Segoe UI Semilight"/>
                <a:cs typeface="Segoe UI Semilight"/>
              </a:rPr>
              <a:t>Extended another 90 days by site admin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1B9379-AA23-0C4B-A560-D8BBF2481093}"/>
              </a:ext>
            </a:extLst>
          </p:cNvPr>
          <p:cNvSpPr/>
          <p:nvPr/>
        </p:nvSpPr>
        <p:spPr bwMode="auto">
          <a:xfrm>
            <a:off x="6295007" y="2769193"/>
            <a:ext cx="67643" cy="3211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F8B793-9F5D-C543-8923-85FC222C0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2639" y="4327955"/>
            <a:ext cx="1279367" cy="381087"/>
          </a:xfrm>
          <a:prstGeom prst="rect">
            <a:avLst/>
          </a:prstGeom>
        </p:spPr>
      </p:pic>
      <p:sp>
        <p:nvSpPr>
          <p:cNvPr id="15" name="Arrow: Right 10">
            <a:extLst>
              <a:ext uri="{FF2B5EF4-FFF2-40B4-BE49-F238E27FC236}">
                <a16:creationId xmlns:a16="http://schemas.microsoft.com/office/drawing/2014/main" id="{D13363F4-BC20-9E40-949A-13710AC600FD}"/>
              </a:ext>
            </a:extLst>
          </p:cNvPr>
          <p:cNvSpPr/>
          <p:nvPr/>
        </p:nvSpPr>
        <p:spPr bwMode="auto">
          <a:xfrm>
            <a:off x="3651980" y="4689068"/>
            <a:ext cx="2710671" cy="32256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defRPr/>
            </a:pPr>
            <a:endParaRPr lang="en-US" sz="788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FEDBE-7B6F-CB44-BE9D-811B727BB372}"/>
              </a:ext>
            </a:extLst>
          </p:cNvPr>
          <p:cNvSpPr/>
          <p:nvPr/>
        </p:nvSpPr>
        <p:spPr bwMode="auto">
          <a:xfrm>
            <a:off x="3651979" y="4766116"/>
            <a:ext cx="2560580" cy="15963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D740F6-D44E-FA47-AE65-DC0E0507B05A}"/>
              </a:ext>
            </a:extLst>
          </p:cNvPr>
          <p:cNvSpPr/>
          <p:nvPr/>
        </p:nvSpPr>
        <p:spPr bwMode="auto">
          <a:xfrm>
            <a:off x="2951967" y="4072988"/>
            <a:ext cx="3757900" cy="1230400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3C5195AE-5C2F-6F43-A886-C47557C93695}"/>
              </a:ext>
            </a:extLst>
          </p:cNvPr>
          <p:cNvSpPr/>
          <p:nvPr/>
        </p:nvSpPr>
        <p:spPr bwMode="auto">
          <a:xfrm>
            <a:off x="1190" y="4689068"/>
            <a:ext cx="2246879" cy="453763"/>
          </a:xfrm>
          <a:prstGeom prst="round1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504D2D-E825-41D3-8FAF-490BE1E6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5" y="1054699"/>
            <a:ext cx="2143928" cy="32928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1AA6F-B9AB-4C27-9CCB-FE7CB492DD5C}"/>
              </a:ext>
            </a:extLst>
          </p:cNvPr>
          <p:cNvSpPr txBox="1"/>
          <p:nvPr/>
        </p:nvSpPr>
        <p:spPr>
          <a:xfrm>
            <a:off x="2382243" y="1054698"/>
            <a:ext cx="6191910" cy="1591281"/>
          </a:xfrm>
          <a:prstGeom prst="rect">
            <a:avLst/>
          </a:prstGeom>
          <a:noFill/>
        </p:spPr>
        <p:txBody>
          <a:bodyPr wrap="square" lIns="134429" tIns="107543" rIns="134429" bIns="107543" rtlCol="0" anchor="t">
            <a:spAutoFit/>
          </a:bodyPr>
          <a:lstStyle/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Require external users to lose access to site contents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762">
                <a:solidFill>
                  <a:srgbClr val="353535"/>
                </a:solidFill>
                <a:latin typeface="Segoe UI Semilight"/>
                <a:cs typeface="Segoe UI Semilight"/>
              </a:rPr>
              <a:t>Site admins can vouch for external access and extend their expiration (up to IT policy)</a:t>
            </a:r>
          </a:p>
          <a:p>
            <a:pPr marL="257098" indent="-257098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762">
              <a:solidFill>
                <a:srgbClr val="353535"/>
              </a:solidFill>
              <a:latin typeface="Segoe UI Semilight"/>
              <a:cs typeface="Segoe UI Semilight"/>
            </a:endParaRP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762">
                <a:solidFill>
                  <a:schemeClr val="accent1"/>
                </a:solidFill>
                <a:latin typeface="Segoe UI Semilight"/>
                <a:cs typeface="Segoe UI Semilight"/>
              </a:rPr>
              <a:t>    Coming this year</a:t>
            </a:r>
          </a:p>
        </p:txBody>
      </p:sp>
    </p:spTree>
    <p:extLst>
      <p:ext uri="{BB962C8B-B14F-4D97-AF65-F5344CB8AC3E}">
        <p14:creationId xmlns:p14="http://schemas.microsoft.com/office/powerpoint/2010/main" val="156641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>
              <a:spcAft>
                <a:spcPts val="450"/>
              </a:spcAft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382340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BA7C2C-5038-471B-9A4B-1D3D539955D0}"/>
              </a:ext>
            </a:extLst>
          </p:cNvPr>
          <p:cNvSpPr txBox="1">
            <a:spLocks/>
          </p:cNvSpPr>
          <p:nvPr/>
        </p:nvSpPr>
        <p:spPr>
          <a:xfrm>
            <a:off x="344001" y="979268"/>
            <a:ext cx="8455999" cy="41822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rgbClr val="072D6F"/>
                </a:solidFill>
              </a:rPr>
              <a:t>What’s new for end users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7F28999-C1C9-40BD-BAE2-A656B45F3C2A}"/>
              </a:ext>
            </a:extLst>
          </p:cNvPr>
          <p:cNvSpPr txBox="1">
            <a:spLocks/>
          </p:cNvSpPr>
          <p:nvPr/>
        </p:nvSpPr>
        <p:spPr>
          <a:xfrm>
            <a:off x="4800542" y="1493484"/>
            <a:ext cx="4342268" cy="1787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Sharing Reports</a:t>
            </a:r>
          </a:p>
          <a:p>
            <a:r>
              <a:rPr lang="en-US" sz="1200" dirty="0"/>
              <a:t>Expiring external access</a:t>
            </a:r>
          </a:p>
          <a:p>
            <a:r>
              <a:rPr lang="en-US" sz="1200" dirty="0"/>
              <a:t>Azure B2B Integration in Preview</a:t>
            </a:r>
          </a:p>
          <a:p>
            <a:r>
              <a:rPr lang="en-US" sz="1200" dirty="0"/>
              <a:t>Per-Site Anyone Link Expiration</a:t>
            </a:r>
          </a:p>
          <a:p>
            <a:r>
              <a:rPr lang="en-US" sz="1200" dirty="0"/>
              <a:t>Default Sharing Link to People with Existing Access</a:t>
            </a:r>
          </a:p>
          <a:p>
            <a:endParaRPr lang="en-US" sz="1349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7D87DD-78D2-4BE3-BAF3-2C670596904E}"/>
              </a:ext>
            </a:extLst>
          </p:cNvPr>
          <p:cNvSpPr txBox="1">
            <a:spLocks/>
          </p:cNvSpPr>
          <p:nvPr/>
        </p:nvSpPr>
        <p:spPr>
          <a:xfrm>
            <a:off x="4800543" y="979268"/>
            <a:ext cx="4056593" cy="41822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rgbClr val="072D6F"/>
                </a:solidFill>
              </a:rPr>
              <a:t>What’s new for admins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D61107-9972-4056-B999-E37DFFF998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001" y="1492397"/>
            <a:ext cx="4341813" cy="1603375"/>
          </a:xfrm>
        </p:spPr>
        <p:txBody>
          <a:bodyPr/>
          <a:lstStyle/>
          <a:p>
            <a:r>
              <a:rPr lang="en-US" sz="1200" dirty="0"/>
              <a:t>Sharing integration in Microsoft Teams &amp; Outlook</a:t>
            </a:r>
          </a:p>
          <a:p>
            <a:r>
              <a:rPr lang="en-US" sz="1200" dirty="0"/>
              <a:t>Sharing links that block download</a:t>
            </a:r>
          </a:p>
          <a:p>
            <a:r>
              <a:rPr lang="en-US" sz="1200" dirty="0"/>
              <a:t>Request files</a:t>
            </a:r>
          </a:p>
          <a:p>
            <a:r>
              <a:rPr lang="en-US" sz="1200" dirty="0"/>
              <a:t>Get link to PowerPoint slide</a:t>
            </a:r>
          </a:p>
          <a:p>
            <a:r>
              <a:rPr lang="en-US" sz="1200" dirty="0"/>
              <a:t>Reply to Office comments from Outlook</a:t>
            </a:r>
          </a:p>
          <a:p>
            <a:r>
              <a:rPr lang="en-US" sz="1200" dirty="0"/>
              <a:t>Address bar sharing</a:t>
            </a:r>
          </a:p>
        </p:txBody>
      </p:sp>
    </p:spTree>
    <p:extLst>
      <p:ext uri="{BB962C8B-B14F-4D97-AF65-F5344CB8AC3E}">
        <p14:creationId xmlns:p14="http://schemas.microsoft.com/office/powerpoint/2010/main" val="525125208"/>
      </p:ext>
    </p:extLst>
  </p:cSld>
  <p:clrMapOvr>
    <a:masterClrMapping/>
  </p:clrMapOvr>
  <p:transition spd="med">
    <p:pull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BA7C2C-5038-471B-9A4B-1D3D539955D0}"/>
              </a:ext>
            </a:extLst>
          </p:cNvPr>
          <p:cNvSpPr txBox="1">
            <a:spLocks/>
          </p:cNvSpPr>
          <p:nvPr/>
        </p:nvSpPr>
        <p:spPr>
          <a:xfrm>
            <a:off x="344000" y="563149"/>
            <a:ext cx="8455999" cy="41822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rgbClr val="072D6F"/>
                </a:solidFill>
              </a:rPr>
              <a:t>What’s new for end users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7F28999-C1C9-40BD-BAE2-A656B45F3C2A}"/>
              </a:ext>
            </a:extLst>
          </p:cNvPr>
          <p:cNvSpPr txBox="1">
            <a:spLocks/>
          </p:cNvSpPr>
          <p:nvPr/>
        </p:nvSpPr>
        <p:spPr>
          <a:xfrm>
            <a:off x="4800542" y="1058357"/>
            <a:ext cx="4342268" cy="323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Sharing Reports</a:t>
            </a:r>
          </a:p>
          <a:p>
            <a:r>
              <a:rPr lang="en-US" sz="1200" dirty="0"/>
              <a:t>Expiring external access</a:t>
            </a:r>
          </a:p>
          <a:p>
            <a:r>
              <a:rPr lang="en-US" sz="1200" dirty="0"/>
              <a:t>Azure B2B Integration in Preview</a:t>
            </a:r>
          </a:p>
          <a:p>
            <a:r>
              <a:rPr lang="en-US" sz="1200" dirty="0"/>
              <a:t>Per-Site Anyone Link Expiration</a:t>
            </a:r>
          </a:p>
          <a:p>
            <a:r>
              <a:rPr lang="en-US" sz="1200" dirty="0"/>
              <a:t>Default Sharing Link to People with Existing Access</a:t>
            </a:r>
          </a:p>
          <a:p>
            <a:r>
              <a:rPr lang="en-US" sz="1200" i="1" dirty="0"/>
              <a:t>New Site Collection Sharing Settings Panel for Modern SharePoint Admin Center</a:t>
            </a:r>
          </a:p>
          <a:p>
            <a:r>
              <a:rPr lang="en-US" sz="1200" i="1" dirty="0"/>
              <a:t>Modern Site Sharing Settings Experience</a:t>
            </a:r>
          </a:p>
          <a:p>
            <a:r>
              <a:rPr lang="en-US" sz="1200" i="1" dirty="0"/>
              <a:t>Custom IT Help Link for External Sharing</a:t>
            </a:r>
          </a:p>
          <a:p>
            <a:r>
              <a:rPr lang="en-US" sz="1200" i="1" dirty="0"/>
              <a:t>Productivity Score for Admins</a:t>
            </a:r>
            <a:endParaRPr lang="en-US" sz="1200" dirty="0"/>
          </a:p>
          <a:p>
            <a:endParaRPr lang="en-US" sz="1349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7D87DD-78D2-4BE3-BAF3-2C670596904E}"/>
              </a:ext>
            </a:extLst>
          </p:cNvPr>
          <p:cNvSpPr txBox="1">
            <a:spLocks/>
          </p:cNvSpPr>
          <p:nvPr/>
        </p:nvSpPr>
        <p:spPr>
          <a:xfrm>
            <a:off x="4800543" y="563149"/>
            <a:ext cx="4056593" cy="38020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rgbClr val="072D6F"/>
                </a:solidFill>
              </a:rPr>
              <a:t>What’s new for admins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D61107-9972-4056-B999-E37DFFF998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3596" y="1032640"/>
            <a:ext cx="4341813" cy="4022725"/>
          </a:xfrm>
        </p:spPr>
        <p:txBody>
          <a:bodyPr/>
          <a:lstStyle/>
          <a:p>
            <a:r>
              <a:rPr lang="en-US" sz="1200" dirty="0"/>
              <a:t>Sharing integration in Microsoft Teams &amp; Outlook</a:t>
            </a:r>
          </a:p>
          <a:p>
            <a:r>
              <a:rPr lang="en-US" sz="1200" dirty="0"/>
              <a:t>Sharing links that block download</a:t>
            </a:r>
          </a:p>
          <a:p>
            <a:r>
              <a:rPr lang="en-US" sz="1200" dirty="0"/>
              <a:t>Request files</a:t>
            </a:r>
          </a:p>
          <a:p>
            <a:r>
              <a:rPr lang="en-US" sz="1200" dirty="0"/>
              <a:t>Get link to PowerPoint slide</a:t>
            </a:r>
          </a:p>
          <a:p>
            <a:r>
              <a:rPr lang="en-US" sz="1200" dirty="0"/>
              <a:t>Reply to Office comments from Outlook</a:t>
            </a:r>
          </a:p>
          <a:p>
            <a:r>
              <a:rPr lang="en-US" sz="1200" dirty="0"/>
              <a:t>Address bar sharing</a:t>
            </a:r>
          </a:p>
          <a:p>
            <a:r>
              <a:rPr lang="en-US" sz="1200" i="1" dirty="0"/>
              <a:t>Sync across organizations</a:t>
            </a:r>
          </a:p>
          <a:p>
            <a:r>
              <a:rPr lang="en-US" sz="1200" i="1" dirty="0"/>
              <a:t>Password protected Anyone links</a:t>
            </a:r>
          </a:p>
          <a:p>
            <a:r>
              <a:rPr lang="en-US" sz="1200" i="1" dirty="0"/>
              <a:t>External users in file View counts</a:t>
            </a:r>
          </a:p>
          <a:p>
            <a:r>
              <a:rPr lang="en-US" sz="1200" i="1" dirty="0"/>
              <a:t>Comments on all file types</a:t>
            </a:r>
          </a:p>
          <a:p>
            <a:r>
              <a:rPr lang="en-US" sz="1200" i="1" dirty="0"/>
              <a:t>Save for Later</a:t>
            </a:r>
          </a:p>
          <a:p>
            <a:r>
              <a:rPr lang="en-US" sz="1200" i="1" dirty="0"/>
              <a:t>@mentions in Office comments</a:t>
            </a:r>
          </a:p>
          <a:p>
            <a:r>
              <a:rPr lang="en-US" sz="1200" i="1" dirty="0"/>
              <a:t>Mute notifications on specific files</a:t>
            </a:r>
          </a:p>
          <a:p>
            <a:r>
              <a:rPr lang="en-US" sz="1200" i="1" dirty="0"/>
              <a:t>Popular Around Me</a:t>
            </a:r>
          </a:p>
          <a:p>
            <a:r>
              <a:rPr lang="en-US" sz="1200" i="1" dirty="0"/>
              <a:t>Inherited Links Banner in Manage Access</a:t>
            </a:r>
          </a:p>
        </p:txBody>
      </p:sp>
    </p:spTree>
    <p:extLst>
      <p:ext uri="{BB962C8B-B14F-4D97-AF65-F5344CB8AC3E}">
        <p14:creationId xmlns:p14="http://schemas.microsoft.com/office/powerpoint/2010/main" val="4099076668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2F756BD-E83E-45B7-8AA1-D3C0074FB6E3}"/>
              </a:ext>
            </a:extLst>
          </p:cNvPr>
          <p:cNvSpPr txBox="1">
            <a:spLocks/>
          </p:cNvSpPr>
          <p:nvPr/>
        </p:nvSpPr>
        <p:spPr>
          <a:xfrm>
            <a:off x="3724074" y="1828801"/>
            <a:ext cx="4939867" cy="224605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OBRIGADA!!!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You can find me:</a:t>
            </a:r>
          </a:p>
          <a:p>
            <a:pPr lvl="1"/>
            <a:r>
              <a:rPr lang="en-US" sz="1500" dirty="0">
                <a:hlinkClick r:id="rId2"/>
              </a:rPr>
              <a:t>www.sarabarbosa.net</a:t>
            </a:r>
            <a:endParaRPr lang="en-US" sz="1500" dirty="0"/>
          </a:p>
          <a:p>
            <a:pPr marL="342900" lvl="1" indent="0">
              <a:buNone/>
            </a:pPr>
            <a:r>
              <a:rPr lang="en-US" sz="1500" dirty="0"/>
              <a:t>&lt;- LinkedIn</a:t>
            </a:r>
          </a:p>
          <a:p>
            <a:pPr marL="342900" lvl="1" indent="0">
              <a:buNone/>
            </a:pPr>
            <a:r>
              <a:rPr lang="en-US" sz="1500" dirty="0"/>
              <a:t>Twitter - 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03D70-5AAE-4F5C-A36A-66F1B046B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r="4404"/>
          <a:stretch/>
        </p:blipFill>
        <p:spPr>
          <a:xfrm>
            <a:off x="191109" y="186700"/>
            <a:ext cx="3306179" cy="4438505"/>
          </a:xfrm>
          <a:prstGeom prst="rect">
            <a:avLst/>
          </a:prstGeom>
          <a:effectLst/>
        </p:spPr>
      </p:pic>
      <p:pic>
        <p:nvPicPr>
          <p:cNvPr id="5" name="Picture 4" descr="A picture containing ax, tool&#10;&#10;Description automatically generated">
            <a:extLst>
              <a:ext uri="{FF2B5EF4-FFF2-40B4-BE49-F238E27FC236}">
                <a16:creationId xmlns:a16="http://schemas.microsoft.com/office/drawing/2014/main" id="{C028C2B5-27ED-4163-AB8C-E1F300BC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83824" y="3818434"/>
            <a:ext cx="260379" cy="21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19018-C9EB-4815-8E48-75F5B01C1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93" y="3422039"/>
            <a:ext cx="832247" cy="8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30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6890-E412-4038-A215-8D8A6D4B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24407-D481-4C75-B785-1E2FE463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541494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/>
            <a:r>
              <a:rPr lang="en-US" sz="2999" dirty="0"/>
              <a:t>“People in my organization”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076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C983-5C37-4C3B-AFF6-9FEDDB98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Moment...</a:t>
            </a:r>
            <a:endParaRPr lang="pt-BR" sz="3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</a:endParaRPr>
          </a:p>
        </p:txBody>
      </p:sp>
      <p:pic>
        <p:nvPicPr>
          <p:cNvPr id="19" name="Picture 1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6D3EBF-880D-4A9F-9BCB-309DA069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81" y="1531069"/>
            <a:ext cx="5556080" cy="23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4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5C167-6370-41DF-B8F5-932F30F9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“People in my organization” links are for…</a:t>
            </a:r>
            <a:endParaRPr lang="pt-BR" sz="3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40D5E-D1FC-446C-BA4A-F008314E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100" dirty="0"/>
              <a:t>Internal users = employees!</a:t>
            </a:r>
          </a:p>
          <a:p>
            <a:pPr lvl="1"/>
            <a:r>
              <a:rPr lang="de-DE" sz="1200" dirty="0"/>
              <a:t>Onmicrosoft.com, contoso.com... Etc.</a:t>
            </a:r>
          </a:p>
          <a:p>
            <a:r>
              <a:rPr lang="de-DE" sz="2100" dirty="0"/>
              <a:t>B2B Accounts / Guests aren‘t people in my organization.</a:t>
            </a:r>
            <a:endParaRPr lang="pt-BR" sz="21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597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5702" y="175043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4B55658F-A0E9-4BA0-A289-5222DC98D37A}"/>
              </a:ext>
            </a:extLst>
          </p:cNvPr>
          <p:cNvCxnSpPr>
            <a:cxnSpLocks/>
          </p:cNvCxnSpPr>
          <p:nvPr/>
        </p:nvCxnSpPr>
        <p:spPr>
          <a:xfrm>
            <a:off x="1513248" y="1439762"/>
            <a:ext cx="265390" cy="0"/>
          </a:xfrm>
          <a:prstGeom prst="straightConnector1">
            <a:avLst/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81DEF493-15DC-461A-B024-24FEF45071E1}"/>
              </a:ext>
            </a:extLst>
          </p:cNvPr>
          <p:cNvCxnSpPr/>
          <p:nvPr/>
        </p:nvCxnSpPr>
        <p:spPr>
          <a:xfrm>
            <a:off x="1941994" y="1439762"/>
            <a:ext cx="1124570" cy="1014598"/>
          </a:xfrm>
          <a:prstGeom prst="bentConnector3">
            <a:avLst/>
          </a:prstGeom>
          <a:ln w="19050">
            <a:solidFill>
              <a:srgbClr val="0071B9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30BBFAD8-5C14-4B7D-9B58-783E58A8DB18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FF000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illegal">
            <a:extLst>
              <a:ext uri="{FF2B5EF4-FFF2-40B4-BE49-F238E27FC236}">
                <a16:creationId xmlns:a16="http://schemas.microsoft.com/office/drawing/2014/main" id="{DB8C022E-D9A6-4D35-B634-2E5C96CEDB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2872" y="1821978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1"/>
          </a:solidFill>
          <a:ln w="19050" cap="sq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290D7E-8708-4369-AEB5-A150F9B39D96}"/>
              </a:ext>
            </a:extLst>
          </p:cNvPr>
          <p:cNvGrpSpPr/>
          <p:nvPr/>
        </p:nvGrpSpPr>
        <p:grpSpPr>
          <a:xfrm>
            <a:off x="337765" y="3171233"/>
            <a:ext cx="2203055" cy="1623307"/>
            <a:chOff x="448881" y="4228518"/>
            <a:chExt cx="2938172" cy="2164973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B1CAE85D-1355-4D06-AA2A-3CF83CE9D59D}"/>
                </a:ext>
              </a:extLst>
            </p:cNvPr>
            <p:cNvGrpSpPr/>
            <p:nvPr/>
          </p:nvGrpSpPr>
          <p:grpSpPr>
            <a:xfrm>
              <a:off x="448881" y="4228518"/>
              <a:ext cx="2938172" cy="2164973"/>
              <a:chOff x="-3513742" y="4228992"/>
              <a:chExt cx="2997088" cy="220838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-3513742" y="4228992"/>
                <a:ext cx="2983390" cy="22083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rgbClr val="0071B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144" tIns="107543" rIns="134429" bIns="1075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37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4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-2944783" y="5128073"/>
                <a:ext cx="2310697" cy="457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570">
                  <a:lnSpc>
                    <a:spcPct val="90000"/>
                  </a:lnSpc>
                  <a:defRPr/>
                </a:pPr>
                <a:r>
                  <a:rPr lang="en-US" sz="882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Has access because </a:t>
                </a:r>
                <a:br>
                  <a:rPr lang="en-US" sz="882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en-US" sz="882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they have the link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-2944783" y="5781252"/>
                <a:ext cx="2428129" cy="457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570">
                  <a:lnSpc>
                    <a:spcPct val="90000"/>
                  </a:lnSpc>
                  <a:defRPr/>
                </a:pPr>
                <a:r>
                  <a:rPr lang="en-US" sz="882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Does not have access,</a:t>
                </a:r>
              </a:p>
              <a:p>
                <a:pPr defTabSz="685570">
                  <a:lnSpc>
                    <a:spcPct val="90000"/>
                  </a:lnSpc>
                  <a:defRPr/>
                </a:pPr>
                <a:r>
                  <a:rPr lang="en-US" sz="882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gets access if they get the link</a:t>
                </a:r>
              </a:p>
            </p:txBody>
          </p:sp>
          <p:sp>
            <p:nvSpPr>
              <p:cNvPr id="331" name="people_18">
                <a:extLst>
                  <a:ext uri="{FF2B5EF4-FFF2-40B4-BE49-F238E27FC236}">
                    <a16:creationId xmlns:a16="http://schemas.microsoft.com/office/drawing/2014/main" id="{308D2D4F-8648-42B7-8B8B-0BF2110AFE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-3288723" y="5049243"/>
                <a:ext cx="219937" cy="557779"/>
              </a:xfrm>
              <a:custGeom>
                <a:avLst/>
                <a:gdLst>
                  <a:gd name="T0" fmla="*/ 31 w 133"/>
                  <a:gd name="T1" fmla="*/ 35 h 341"/>
                  <a:gd name="T2" fmla="*/ 66 w 133"/>
                  <a:gd name="T3" fmla="*/ 0 h 341"/>
                  <a:gd name="T4" fmla="*/ 102 w 133"/>
                  <a:gd name="T5" fmla="*/ 35 h 341"/>
                  <a:gd name="T6" fmla="*/ 66 w 133"/>
                  <a:gd name="T7" fmla="*/ 71 h 341"/>
                  <a:gd name="T8" fmla="*/ 31 w 133"/>
                  <a:gd name="T9" fmla="*/ 35 h 341"/>
                  <a:gd name="T10" fmla="*/ 67 w 133"/>
                  <a:gd name="T11" fmla="*/ 320 h 341"/>
                  <a:gd name="T12" fmla="*/ 89 w 133"/>
                  <a:gd name="T13" fmla="*/ 341 h 341"/>
                  <a:gd name="T14" fmla="*/ 110 w 133"/>
                  <a:gd name="T15" fmla="*/ 320 h 341"/>
                  <a:gd name="T16" fmla="*/ 112 w 133"/>
                  <a:gd name="T17" fmla="*/ 228 h 341"/>
                  <a:gd name="T18" fmla="*/ 133 w 133"/>
                  <a:gd name="T19" fmla="*/ 207 h 341"/>
                  <a:gd name="T20" fmla="*/ 133 w 133"/>
                  <a:gd name="T21" fmla="*/ 92 h 341"/>
                  <a:gd name="T22" fmla="*/ 112 w 133"/>
                  <a:gd name="T23" fmla="*/ 71 h 341"/>
                  <a:gd name="T24" fmla="*/ 21 w 133"/>
                  <a:gd name="T25" fmla="*/ 71 h 341"/>
                  <a:gd name="T26" fmla="*/ 0 w 133"/>
                  <a:gd name="T27" fmla="*/ 92 h 341"/>
                  <a:gd name="T28" fmla="*/ 0 w 133"/>
                  <a:gd name="T29" fmla="*/ 207 h 341"/>
                  <a:gd name="T30" fmla="*/ 21 w 133"/>
                  <a:gd name="T31" fmla="*/ 228 h 341"/>
                  <a:gd name="T32" fmla="*/ 23 w 133"/>
                  <a:gd name="T33" fmla="*/ 320 h 341"/>
                  <a:gd name="T34" fmla="*/ 44 w 133"/>
                  <a:gd name="T35" fmla="*/ 341 h 341"/>
                  <a:gd name="T36" fmla="*/ 67 w 133"/>
                  <a:gd name="T37" fmla="*/ 320 h 341"/>
                  <a:gd name="T38" fmla="*/ 67 w 133"/>
                  <a:gd name="T39" fmla="*/ 223 h 341"/>
                  <a:gd name="T40" fmla="*/ 67 w 133"/>
                  <a:gd name="T41" fmla="*/ 322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3" h="341">
                    <a:moveTo>
                      <a:pt x="31" y="35"/>
                    </a:moveTo>
                    <a:cubicBezTo>
                      <a:pt x="31" y="16"/>
                      <a:pt x="47" y="0"/>
                      <a:pt x="66" y="0"/>
                    </a:cubicBezTo>
                    <a:cubicBezTo>
                      <a:pt x="86" y="0"/>
                      <a:pt x="102" y="16"/>
                      <a:pt x="102" y="35"/>
                    </a:cubicBezTo>
                    <a:cubicBezTo>
                      <a:pt x="102" y="55"/>
                      <a:pt x="86" y="71"/>
                      <a:pt x="66" y="71"/>
                    </a:cubicBezTo>
                    <a:cubicBezTo>
                      <a:pt x="47" y="71"/>
                      <a:pt x="31" y="55"/>
                      <a:pt x="31" y="35"/>
                    </a:cubicBezTo>
                    <a:close/>
                    <a:moveTo>
                      <a:pt x="67" y="320"/>
                    </a:moveTo>
                    <a:cubicBezTo>
                      <a:pt x="67" y="332"/>
                      <a:pt x="77" y="341"/>
                      <a:pt x="89" y="341"/>
                    </a:cubicBezTo>
                    <a:cubicBezTo>
                      <a:pt x="101" y="341"/>
                      <a:pt x="110" y="332"/>
                      <a:pt x="110" y="320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24" y="228"/>
                      <a:pt x="133" y="218"/>
                      <a:pt x="133" y="207"/>
                    </a:cubicBezTo>
                    <a:cubicBezTo>
                      <a:pt x="133" y="92"/>
                      <a:pt x="133" y="92"/>
                      <a:pt x="133" y="92"/>
                    </a:cubicBezTo>
                    <a:cubicBezTo>
                      <a:pt x="133" y="80"/>
                      <a:pt x="124" y="71"/>
                      <a:pt x="112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9" y="71"/>
                      <a:pt x="0" y="80"/>
                      <a:pt x="0" y="92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218"/>
                      <a:pt x="9" y="228"/>
                      <a:pt x="21" y="228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3" y="332"/>
                      <a:pt x="33" y="341"/>
                      <a:pt x="44" y="341"/>
                    </a:cubicBezTo>
                    <a:cubicBezTo>
                      <a:pt x="56" y="341"/>
                      <a:pt x="67" y="332"/>
                      <a:pt x="67" y="320"/>
                    </a:cubicBezTo>
                    <a:moveTo>
                      <a:pt x="67" y="223"/>
                    </a:moveTo>
                    <a:cubicBezTo>
                      <a:pt x="67" y="322"/>
                      <a:pt x="67" y="322"/>
                      <a:pt x="67" y="322"/>
                    </a:cubicBezTo>
                  </a:path>
                </a:pathLst>
              </a:custGeom>
              <a:noFill/>
              <a:ln w="19050" cap="sq">
                <a:solidFill>
                  <a:srgbClr val="0071B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4" tIns="33607" rIns="67214" bIns="33607" numCol="1" anchor="t" anchorCtr="0" compatLnSpc="1">
                <a:prstTxWarp prst="textNoShape">
                  <a:avLst/>
                </a:prstTxWarp>
              </a:bodyPr>
              <a:lstStyle/>
              <a:p>
                <a:pPr defTabSz="685570">
                  <a:defRPr/>
                </a:pPr>
                <a:endParaRPr lang="en-US" sz="1323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3" name="people_18">
                <a:extLst>
                  <a:ext uri="{FF2B5EF4-FFF2-40B4-BE49-F238E27FC236}">
                    <a16:creationId xmlns:a16="http://schemas.microsoft.com/office/drawing/2014/main" id="{6C0995D4-D7EB-400F-BD11-DCB8E18C6DA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-3288723" y="5713707"/>
                <a:ext cx="219937" cy="557779"/>
              </a:xfrm>
              <a:custGeom>
                <a:avLst/>
                <a:gdLst>
                  <a:gd name="T0" fmla="*/ 31 w 133"/>
                  <a:gd name="T1" fmla="*/ 35 h 341"/>
                  <a:gd name="T2" fmla="*/ 66 w 133"/>
                  <a:gd name="T3" fmla="*/ 0 h 341"/>
                  <a:gd name="T4" fmla="*/ 102 w 133"/>
                  <a:gd name="T5" fmla="*/ 35 h 341"/>
                  <a:gd name="T6" fmla="*/ 66 w 133"/>
                  <a:gd name="T7" fmla="*/ 71 h 341"/>
                  <a:gd name="T8" fmla="*/ 31 w 133"/>
                  <a:gd name="T9" fmla="*/ 35 h 341"/>
                  <a:gd name="T10" fmla="*/ 67 w 133"/>
                  <a:gd name="T11" fmla="*/ 320 h 341"/>
                  <a:gd name="T12" fmla="*/ 89 w 133"/>
                  <a:gd name="T13" fmla="*/ 341 h 341"/>
                  <a:gd name="T14" fmla="*/ 110 w 133"/>
                  <a:gd name="T15" fmla="*/ 320 h 341"/>
                  <a:gd name="T16" fmla="*/ 112 w 133"/>
                  <a:gd name="T17" fmla="*/ 228 h 341"/>
                  <a:gd name="T18" fmla="*/ 133 w 133"/>
                  <a:gd name="T19" fmla="*/ 207 h 341"/>
                  <a:gd name="T20" fmla="*/ 133 w 133"/>
                  <a:gd name="T21" fmla="*/ 92 h 341"/>
                  <a:gd name="T22" fmla="*/ 112 w 133"/>
                  <a:gd name="T23" fmla="*/ 71 h 341"/>
                  <a:gd name="T24" fmla="*/ 21 w 133"/>
                  <a:gd name="T25" fmla="*/ 71 h 341"/>
                  <a:gd name="T26" fmla="*/ 0 w 133"/>
                  <a:gd name="T27" fmla="*/ 92 h 341"/>
                  <a:gd name="T28" fmla="*/ 0 w 133"/>
                  <a:gd name="T29" fmla="*/ 207 h 341"/>
                  <a:gd name="T30" fmla="*/ 21 w 133"/>
                  <a:gd name="T31" fmla="*/ 228 h 341"/>
                  <a:gd name="T32" fmla="*/ 23 w 133"/>
                  <a:gd name="T33" fmla="*/ 320 h 341"/>
                  <a:gd name="T34" fmla="*/ 44 w 133"/>
                  <a:gd name="T35" fmla="*/ 341 h 341"/>
                  <a:gd name="T36" fmla="*/ 67 w 133"/>
                  <a:gd name="T37" fmla="*/ 320 h 341"/>
                  <a:gd name="T38" fmla="*/ 67 w 133"/>
                  <a:gd name="T39" fmla="*/ 223 h 341"/>
                  <a:gd name="T40" fmla="*/ 67 w 133"/>
                  <a:gd name="T41" fmla="*/ 322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3" h="341">
                    <a:moveTo>
                      <a:pt x="31" y="35"/>
                    </a:moveTo>
                    <a:cubicBezTo>
                      <a:pt x="31" y="16"/>
                      <a:pt x="47" y="0"/>
                      <a:pt x="66" y="0"/>
                    </a:cubicBezTo>
                    <a:cubicBezTo>
                      <a:pt x="86" y="0"/>
                      <a:pt x="102" y="16"/>
                      <a:pt x="102" y="35"/>
                    </a:cubicBezTo>
                    <a:cubicBezTo>
                      <a:pt x="102" y="55"/>
                      <a:pt x="86" y="71"/>
                      <a:pt x="66" y="71"/>
                    </a:cubicBezTo>
                    <a:cubicBezTo>
                      <a:pt x="47" y="71"/>
                      <a:pt x="31" y="55"/>
                      <a:pt x="31" y="35"/>
                    </a:cubicBezTo>
                    <a:close/>
                    <a:moveTo>
                      <a:pt x="67" y="320"/>
                    </a:moveTo>
                    <a:cubicBezTo>
                      <a:pt x="67" y="332"/>
                      <a:pt x="77" y="341"/>
                      <a:pt x="89" y="341"/>
                    </a:cubicBezTo>
                    <a:cubicBezTo>
                      <a:pt x="101" y="341"/>
                      <a:pt x="110" y="332"/>
                      <a:pt x="110" y="320"/>
                    </a:cubicBezTo>
                    <a:cubicBezTo>
                      <a:pt x="112" y="228"/>
                      <a:pt x="112" y="228"/>
                      <a:pt x="112" y="228"/>
                    </a:cubicBezTo>
                    <a:cubicBezTo>
                      <a:pt x="124" y="228"/>
                      <a:pt x="133" y="218"/>
                      <a:pt x="133" y="207"/>
                    </a:cubicBezTo>
                    <a:cubicBezTo>
                      <a:pt x="133" y="92"/>
                      <a:pt x="133" y="92"/>
                      <a:pt x="133" y="92"/>
                    </a:cubicBezTo>
                    <a:cubicBezTo>
                      <a:pt x="133" y="80"/>
                      <a:pt x="124" y="71"/>
                      <a:pt x="112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9" y="71"/>
                      <a:pt x="0" y="80"/>
                      <a:pt x="0" y="92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218"/>
                      <a:pt x="9" y="228"/>
                      <a:pt x="21" y="228"/>
                    </a:cubicBezTo>
                    <a:cubicBezTo>
                      <a:pt x="23" y="320"/>
                      <a:pt x="23" y="320"/>
                      <a:pt x="23" y="320"/>
                    </a:cubicBezTo>
                    <a:cubicBezTo>
                      <a:pt x="23" y="332"/>
                      <a:pt x="33" y="341"/>
                      <a:pt x="44" y="341"/>
                    </a:cubicBezTo>
                    <a:cubicBezTo>
                      <a:pt x="56" y="341"/>
                      <a:pt x="67" y="332"/>
                      <a:pt x="67" y="320"/>
                    </a:cubicBezTo>
                    <a:moveTo>
                      <a:pt x="67" y="223"/>
                    </a:moveTo>
                    <a:cubicBezTo>
                      <a:pt x="67" y="322"/>
                      <a:pt x="67" y="322"/>
                      <a:pt x="67" y="322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4" tIns="33607" rIns="67214" bIns="33607" numCol="1" anchor="t" anchorCtr="0" compatLnSpc="1">
                <a:prstTxWarp prst="textNoShape">
                  <a:avLst/>
                </a:prstTxWarp>
              </a:bodyPr>
              <a:lstStyle/>
              <a:p>
                <a:pPr defTabSz="685570">
                  <a:defRPr/>
                </a:pPr>
                <a:endParaRPr lang="en-US" sz="1323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73" name="people_18">
              <a:extLst>
                <a:ext uri="{FF2B5EF4-FFF2-40B4-BE49-F238E27FC236}">
                  <a16:creationId xmlns:a16="http://schemas.microsoft.com/office/drawing/2014/main" id="{ACFBAF54-8128-45B5-B074-1281D942C4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225" y="435210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D3330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0206AB0-50B7-4699-9FA0-5EE3FABF0E1F}"/>
                </a:ext>
              </a:extLst>
            </p:cNvPr>
            <p:cNvSpPr txBox="1"/>
            <p:nvPr/>
          </p:nvSpPr>
          <p:spPr>
            <a:xfrm>
              <a:off x="1006656" y="4458522"/>
              <a:ext cx="2265274" cy="44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70">
                <a:lnSpc>
                  <a:spcPct val="90000"/>
                </a:lnSpc>
                <a:defRPr/>
              </a:pPr>
              <a:r>
                <a:rPr lang="en-US" sz="882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Does not have access, cannot get access through the link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0B06A52-9596-4CD3-BD6E-6C046E66957A}"/>
              </a:ext>
            </a:extLst>
          </p:cNvPr>
          <p:cNvSpPr/>
          <p:nvPr/>
        </p:nvSpPr>
        <p:spPr>
          <a:xfrm>
            <a:off x="5418670" y="3676590"/>
            <a:ext cx="3387825" cy="1117949"/>
          </a:xfrm>
          <a:prstGeom prst="rect">
            <a:avLst/>
          </a:prstGeom>
          <a:solidFill>
            <a:srgbClr val="0071B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Internal-only shareable link</a:t>
            </a:r>
          </a:p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(only people in Contoso with the link)</a:t>
            </a:r>
          </a:p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mr-IN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…</a:t>
            </a:r>
            <a:r>
              <a:rPr lang="en-US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lets you forward within your company only</a:t>
            </a:r>
          </a:p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mr-IN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…</a:t>
            </a:r>
            <a:r>
              <a:rPr lang="en-US" sz="1029" dirty="0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like a magic attachment that blocks external users</a:t>
            </a:r>
          </a:p>
        </p:txBody>
      </p:sp>
    </p:spTree>
    <p:extLst>
      <p:ext uri="{BB962C8B-B14F-4D97-AF65-F5344CB8AC3E}">
        <p14:creationId xmlns:p14="http://schemas.microsoft.com/office/powerpoint/2010/main" val="547592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4" grpId="0" animBg="1"/>
      <p:bldP spid="315" grpId="0" animBg="1"/>
      <p:bldP spid="316" grpId="0" animBg="1"/>
      <p:bldP spid="1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675714" y="1600454"/>
            <a:ext cx="4687522" cy="2184157"/>
          </a:xfrm>
          <a:prstGeom prst="rect">
            <a:avLst/>
          </a:prstGeom>
        </p:spPr>
        <p:txBody>
          <a:bodyPr lIns="134429" tIns="107543" rIns="134429" bIns="107543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Allows recipients to forward within your organization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Blocks external people from accessing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F9617-1028-4288-8971-9F743DD6CB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351" y="768604"/>
            <a:ext cx="4639348" cy="831850"/>
          </a:xfrm>
        </p:spPr>
        <p:txBody>
          <a:bodyPr>
            <a:noAutofit/>
          </a:bodyPr>
          <a:lstStyle/>
          <a:p>
            <a:r>
              <a:rPr lang="en-US" sz="2400" dirty="0"/>
              <a:t>“People in my organization” links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837FB068-2E3E-4645-989C-D35527FC63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5589" y="169219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15626887-6133-4643-8935-38DA8A87D7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5589" y="252135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EC3D511-B26A-4503-AE8C-366B93D2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847" y="907277"/>
            <a:ext cx="554504" cy="554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0A5BA-8C04-4B67-9E21-D4EA91B3DF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4" t="16265" r="3221" b="40362"/>
          <a:stretch/>
        </p:blipFill>
        <p:spPr>
          <a:xfrm>
            <a:off x="5600433" y="1085847"/>
            <a:ext cx="3421250" cy="2056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F2D32A0-BE2F-D641-8819-2C0741356E90}"/>
              </a:ext>
            </a:extLst>
          </p:cNvPr>
          <p:cNvSpPr/>
          <p:nvPr/>
        </p:nvSpPr>
        <p:spPr bwMode="auto">
          <a:xfrm>
            <a:off x="5424699" y="1958176"/>
            <a:ext cx="291236" cy="312206"/>
          </a:xfrm>
          <a:prstGeom prst="rightArrow">
            <a:avLst/>
          </a:prstGeom>
          <a:solidFill>
            <a:srgbClr val="0071B9"/>
          </a:solidFill>
          <a:ln>
            <a:solidFill>
              <a:srgbClr val="2B658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96970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/>
            <a:r>
              <a:rPr lang="de-DE" dirty="0"/>
              <a:t>“People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” links</a:t>
            </a:r>
          </a:p>
        </p:txBody>
      </p:sp>
    </p:spTree>
    <p:extLst>
      <p:ext uri="{BB962C8B-B14F-4D97-AF65-F5344CB8AC3E}">
        <p14:creationId xmlns:p14="http://schemas.microsoft.com/office/powerpoint/2010/main" val="64209162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/>
            <a:r>
              <a:rPr lang="de-DE" dirty="0"/>
              <a:t>“Specific people” links</a:t>
            </a:r>
          </a:p>
        </p:txBody>
      </p:sp>
    </p:spTree>
    <p:extLst>
      <p:ext uri="{BB962C8B-B14F-4D97-AF65-F5344CB8AC3E}">
        <p14:creationId xmlns:p14="http://schemas.microsoft.com/office/powerpoint/2010/main" val="407076111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6890-E412-4038-A215-8D8A6D4B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24407-D481-4C75-B785-1E2FE463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11357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Secure external sharing</a:t>
            </a:r>
            <a:br>
              <a:rPr lang="en-US" dirty="0"/>
            </a:br>
            <a:r>
              <a:rPr lang="en-US" sz="1762" dirty="0">
                <a:solidFill>
                  <a:schemeClr val="accent1"/>
                </a:solidFill>
                <a:latin typeface="+mn-lt"/>
              </a:rPr>
              <a:t>I want an external partner to review my secret document</a:t>
            </a:r>
            <a:endParaRPr lang="en-US" sz="1762" dirty="0">
              <a:latin typeface="+mn-lt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474D4-93C9-4B6C-8224-C479BD63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8A1CD0-41D0-42B8-8958-78B7C29D8584}"/>
              </a:ext>
            </a:extLst>
          </p:cNvPr>
          <p:cNvSpPr/>
          <p:nvPr/>
        </p:nvSpPr>
        <p:spPr>
          <a:xfrm rot="21305077">
            <a:off x="714338" y="1663714"/>
            <a:ext cx="2487675" cy="2069773"/>
          </a:xfrm>
          <a:prstGeom prst="rect">
            <a:avLst/>
          </a:prstGeom>
          <a:solidFill>
            <a:schemeClr val="bg1"/>
          </a:solidFill>
          <a:ln w="19050">
            <a:solidFill>
              <a:srgbClr val="007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bIns="107543" rtlCol="0" anchor="t"/>
          <a:lstStyle/>
          <a:p>
            <a:pPr defTabSz="685570">
              <a:defRPr/>
            </a:pPr>
            <a:r>
              <a:rPr lang="en-US" sz="1470">
                <a:gradFill>
                  <a:gsLst>
                    <a:gs pos="2917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To Fabrikam Airlines,</a:t>
            </a:r>
          </a:p>
          <a:p>
            <a:pPr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323">
                <a:gradFill>
                  <a:gsLst>
                    <a:gs pos="2917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As part of renewing our partnership, here is the data </a:t>
            </a:r>
            <a:br>
              <a:rPr lang="en-US" sz="1323">
                <a:gradFill>
                  <a:gsLst>
                    <a:gs pos="2917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323">
                <a:gradFill>
                  <a:gsLst>
                    <a:gs pos="2917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we discussed earlier.</a:t>
            </a:r>
          </a:p>
          <a:p>
            <a:pPr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349">
                <a:gradFill>
                  <a:gsLst>
                    <a:gs pos="2917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Our confidential drone prototype</a:t>
            </a:r>
            <a:r>
              <a:rPr lang="mr-IN" sz="1323">
                <a:gradFill>
                  <a:gsLst>
                    <a:gs pos="2917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…</a:t>
            </a:r>
            <a:endParaRPr lang="en-US" sz="1323">
              <a:gradFill>
                <a:gsLst>
                  <a:gs pos="2917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685570">
              <a:defRPr/>
            </a:pPr>
            <a:endParaRPr lang="en-US" sz="1349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DCADD3F-BAA9-48AA-B6E6-ACE234605848}"/>
              </a:ext>
            </a:extLst>
          </p:cNvPr>
          <p:cNvSpPr txBox="1"/>
          <p:nvPr/>
        </p:nvSpPr>
        <p:spPr>
          <a:xfrm>
            <a:off x="673480" y="4062787"/>
            <a:ext cx="3875882" cy="716362"/>
          </a:xfrm>
          <a:prstGeom prst="rect">
            <a:avLst/>
          </a:prstGeom>
          <a:noFill/>
        </p:spPr>
        <p:txBody>
          <a:bodyPr wrap="square" lIns="134429" tIns="107543" rIns="134429" bIns="107543" rtlCol="0">
            <a:spAutoFit/>
          </a:bodyPr>
          <a:lstStyle/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Make it </a:t>
            </a: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easy</a:t>
            </a: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for them</a:t>
            </a:r>
          </a:p>
          <a:p>
            <a:pPr lvl="1"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Minimize effort to open the link</a:t>
            </a:r>
          </a:p>
        </p:txBody>
      </p:sp>
      <p:sp>
        <p:nvSpPr>
          <p:cNvPr id="14" name="PageRight_E761">
            <a:extLst>
              <a:ext uri="{FF2B5EF4-FFF2-40B4-BE49-F238E27FC236}">
                <a16:creationId xmlns:a16="http://schemas.microsoft.com/office/drawing/2014/main" id="{3C811026-1AA6-436B-B6BD-53B469B5D3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3440" y="4165689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45775F3-8F50-472E-A746-243969D6E14D}"/>
              </a:ext>
            </a:extLst>
          </p:cNvPr>
          <p:cNvSpPr txBox="1"/>
          <p:nvPr/>
        </p:nvSpPr>
        <p:spPr>
          <a:xfrm>
            <a:off x="4795962" y="4062787"/>
            <a:ext cx="3875882" cy="716362"/>
          </a:xfrm>
          <a:prstGeom prst="rect">
            <a:avLst/>
          </a:prstGeom>
          <a:noFill/>
        </p:spPr>
        <p:txBody>
          <a:bodyPr wrap="square" lIns="134429" tIns="107543" rIns="134429" bIns="107543" rtlCol="0">
            <a:spAutoFit/>
          </a:bodyPr>
          <a:lstStyle/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Keep it </a:t>
            </a: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secure</a:t>
            </a:r>
            <a:endParaRPr lang="en-US" sz="2058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  <a:p>
            <a:pPr lvl="1"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Don’t let them forward it to anyone else</a:t>
            </a:r>
          </a:p>
        </p:txBody>
      </p:sp>
      <p:sp>
        <p:nvSpPr>
          <p:cNvPr id="16" name="PageRight_E761">
            <a:extLst>
              <a:ext uri="{FF2B5EF4-FFF2-40B4-BE49-F238E27FC236}">
                <a16:creationId xmlns:a16="http://schemas.microsoft.com/office/drawing/2014/main" id="{6A920465-3AC5-4C50-B3B9-C345705CF2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75921" y="4165689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7" name="Rounded Rectangular Callout 7">
            <a:extLst>
              <a:ext uri="{FF2B5EF4-FFF2-40B4-BE49-F238E27FC236}">
                <a16:creationId xmlns:a16="http://schemas.microsoft.com/office/drawing/2014/main" id="{622306D3-96F2-4BA1-8E3A-CE230CE5A20D}"/>
              </a:ext>
            </a:extLst>
          </p:cNvPr>
          <p:cNvSpPr/>
          <p:nvPr/>
        </p:nvSpPr>
        <p:spPr bwMode="auto">
          <a:xfrm>
            <a:off x="4763242" y="1567072"/>
            <a:ext cx="1282225" cy="873197"/>
          </a:xfrm>
          <a:prstGeom prst="wedgeRoundRectCallout">
            <a:avLst>
              <a:gd name="adj1" fmla="val -33204"/>
              <a:gd name="adj2" fmla="val 68950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For your eyes only, Larry</a:t>
            </a:r>
          </a:p>
        </p:txBody>
      </p:sp>
      <p:sp>
        <p:nvSpPr>
          <p:cNvPr id="22" name="people_18">
            <a:extLst>
              <a:ext uri="{FF2B5EF4-FFF2-40B4-BE49-F238E27FC236}">
                <a16:creationId xmlns:a16="http://schemas.microsoft.com/office/drawing/2014/main" id="{8156C06E-F420-4CBB-B748-CA02F373BB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391" y="2528007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F60A4D-EBE6-48ED-B2B0-8EDC99ED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81" y="2546911"/>
            <a:ext cx="1165584" cy="999630"/>
          </a:xfrm>
          <a:prstGeom prst="rect">
            <a:avLst/>
          </a:prstGeom>
        </p:spPr>
      </p:pic>
      <p:sp>
        <p:nvSpPr>
          <p:cNvPr id="27" name="people_18">
            <a:extLst>
              <a:ext uri="{FF2B5EF4-FFF2-40B4-BE49-F238E27FC236}">
                <a16:creationId xmlns:a16="http://schemas.microsoft.com/office/drawing/2014/main" id="{0C995F42-B6AA-4E14-BA5B-CDDDFA5D84B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92324" y="2528007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43837-1AEA-4CEB-B178-A682AF0BE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26" y="2499156"/>
            <a:ext cx="1335019" cy="112818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6B2A33-65E9-4EE0-B0FE-6D38D3F66CA7}"/>
              </a:ext>
            </a:extLst>
          </p:cNvPr>
          <p:cNvCxnSpPr>
            <a:cxnSpLocks/>
          </p:cNvCxnSpPr>
          <p:nvPr/>
        </p:nvCxnSpPr>
        <p:spPr>
          <a:xfrm>
            <a:off x="4894459" y="3046726"/>
            <a:ext cx="1351712" cy="0"/>
          </a:xfrm>
          <a:prstGeom prst="straightConnector1">
            <a:avLst/>
          </a:prstGeom>
          <a:ln w="19050">
            <a:solidFill>
              <a:srgbClr val="0071B9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5898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675714" y="1200507"/>
            <a:ext cx="4687522" cy="2184157"/>
          </a:xfrm>
          <a:prstGeom prst="rect">
            <a:avLst/>
          </a:prstGeom>
        </p:spPr>
        <p:txBody>
          <a:bodyPr lIns="134429" tIns="107543" rIns="134429" bIns="107543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Only work for the people you specify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Can specify internal or external users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Email verification for external users happens via one-time passcode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External recipients never have to sign up for a Microsoft account</a:t>
            </a:r>
          </a:p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endParaRPr lang="en-US" sz="235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F9617-1028-4288-8971-9F743DD6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99" dirty="0"/>
              <a:t>“Specific people” links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837FB068-2E3E-4645-989C-D35527FC63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5589" y="1305699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15626887-6133-4643-8935-38DA8A87D7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5589" y="181212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1" name="PageRight_E761">
            <a:extLst>
              <a:ext uri="{FF2B5EF4-FFF2-40B4-BE49-F238E27FC236}">
                <a16:creationId xmlns:a16="http://schemas.microsoft.com/office/drawing/2014/main" id="{4854E065-9988-4C45-9D10-82DFC6C1FE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2950" y="2352165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34F30702-00C9-4A54-A52A-57CEB177BD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2707" y="3100641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82B37-D4F1-41EF-BCA9-B5F28C5B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" t="15906" r="1258" b="39921"/>
          <a:stretch/>
        </p:blipFill>
        <p:spPr>
          <a:xfrm>
            <a:off x="5802917" y="1106567"/>
            <a:ext cx="3094184" cy="1865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F2D32A0-BE2F-D641-8819-2C0741356E90}"/>
              </a:ext>
            </a:extLst>
          </p:cNvPr>
          <p:cNvSpPr/>
          <p:nvPr/>
        </p:nvSpPr>
        <p:spPr bwMode="auto">
          <a:xfrm>
            <a:off x="5486162" y="2571750"/>
            <a:ext cx="392502" cy="312206"/>
          </a:xfrm>
          <a:prstGeom prst="rightArrow">
            <a:avLst/>
          </a:prstGeom>
          <a:solidFill>
            <a:srgbClr val="0071B9"/>
          </a:solidFill>
          <a:ln>
            <a:solidFill>
              <a:srgbClr val="2B658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88677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EFB7"/>
            </a:gs>
            <a:gs pos="100000">
              <a:srgbClr val="B9A368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062" y="1507331"/>
            <a:ext cx="6619875" cy="2128837"/>
          </a:xfrm>
        </p:spPr>
        <p:txBody>
          <a:bodyPr/>
          <a:lstStyle/>
          <a:p>
            <a:pPr algn="ctr"/>
            <a:r>
              <a:rPr lang="de-DE" dirty="0"/>
              <a:t>Same experience everywhere</a:t>
            </a:r>
          </a:p>
        </p:txBody>
      </p:sp>
    </p:spTree>
    <p:extLst>
      <p:ext uri="{BB962C8B-B14F-4D97-AF65-F5344CB8AC3E}">
        <p14:creationId xmlns:p14="http://schemas.microsoft.com/office/powerpoint/2010/main" val="34550857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1D48E-D0CE-49E6-93FF-74B6B1B3F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810" y="4514344"/>
            <a:ext cx="5256431" cy="399157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7B962-6684-4147-8E17-EB5182AB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837" y="7143229"/>
            <a:ext cx="5643476" cy="42854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0ECA7-9B75-4102-8CC9-D9690D8AA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7404" y="8971553"/>
            <a:ext cx="5442671" cy="413300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14EFD-599A-40E6-811E-9D3528B3C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02789" y="11038054"/>
            <a:ext cx="6224720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243" y="5467391"/>
            <a:ext cx="5827781" cy="40948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06086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7" y="286346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1D48E-D0CE-49E6-93FF-74B6B1B3F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810" y="4514344"/>
            <a:ext cx="5256431" cy="399157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67B962-6684-4147-8E17-EB5182ABE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7837" y="7143229"/>
            <a:ext cx="5643476" cy="42854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0ECA7-9B75-4102-8CC9-D9690D8AA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7404" y="8971553"/>
            <a:ext cx="5442671" cy="413300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14EFD-599A-40E6-811E-9D3528B3C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2789" y="11038054"/>
            <a:ext cx="622472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3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7" y="286346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4B70A-9A6B-4166-91B0-135FD097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4" y="857697"/>
            <a:ext cx="7458406" cy="56636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888B-E54F-4A56-A454-E6084ACF1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639" y="1304136"/>
            <a:ext cx="8007588" cy="6080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097DC-B54B-417B-9BFB-42198435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974" y="1924974"/>
            <a:ext cx="7722663" cy="58643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BFE2E-EEDB-4331-AC97-0E1B988C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163" y="2384374"/>
            <a:ext cx="8832322" cy="729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B3B41-3AFF-42ED-9047-4F4F3652D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8827" y="6951170"/>
            <a:ext cx="8034626" cy="45279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FDFA6E-CD14-4C62-B90E-BE4A77F4CF41}"/>
              </a:ext>
            </a:extLst>
          </p:cNvPr>
          <p:cNvSpPr/>
          <p:nvPr/>
        </p:nvSpPr>
        <p:spPr bwMode="auto">
          <a:xfrm>
            <a:off x="17599961" y="10518089"/>
            <a:ext cx="6056323" cy="34130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Finder</a:t>
            </a:r>
          </a:p>
        </p:txBody>
      </p:sp>
    </p:spTree>
    <p:extLst>
      <p:ext uri="{BB962C8B-B14F-4D97-AF65-F5344CB8AC3E}">
        <p14:creationId xmlns:p14="http://schemas.microsoft.com/office/powerpoint/2010/main" val="409457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6" y="114941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4B70A-9A6B-4166-91B0-135FD097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4" y="857697"/>
            <a:ext cx="7458406" cy="56636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888B-E54F-4A56-A454-E6084ACF1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23" y="611757"/>
            <a:ext cx="8007588" cy="6080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097DC-B54B-417B-9BFB-42198435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57" y="611243"/>
            <a:ext cx="7722663" cy="58643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BFE2E-EEDB-4331-AC97-0E1B988C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43" y="343481"/>
            <a:ext cx="8832322" cy="729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B3B41-3AFF-42ED-9047-4F4F3652D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49" y="1300494"/>
            <a:ext cx="8034626" cy="45279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id-21A66D24-83AA-463C-8A93-A6E2F3862EED" descr="Image">
            <a:extLst>
              <a:ext uri="{FF2B5EF4-FFF2-40B4-BE49-F238E27FC236}">
                <a16:creationId xmlns:a16="http://schemas.microsoft.com/office/drawing/2014/main" id="{6B6E817E-A762-43EF-B7A8-D1F267EFD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550" y="8000256"/>
            <a:ext cx="7356147" cy="43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30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6" y="114941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4B70A-9A6B-4166-91B0-135FD097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4" y="857697"/>
            <a:ext cx="7458406" cy="56636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888B-E54F-4A56-A454-E6084ACF1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23" y="611757"/>
            <a:ext cx="8007588" cy="6080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097DC-B54B-417B-9BFB-42198435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57" y="611243"/>
            <a:ext cx="7722663" cy="58643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BFE2E-EEDB-4331-AC97-0E1B988C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43" y="343481"/>
            <a:ext cx="8832322" cy="729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B3B41-3AFF-42ED-9047-4F4F3652D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49" y="1300494"/>
            <a:ext cx="8034626" cy="45279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78F66-E73A-4365-BEE9-577BDC8A2E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2378" y="6707435"/>
            <a:ext cx="6224720" cy="51421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id-21A66D24-83AA-463C-8A93-A6E2F3862EED" descr="Image">
            <a:extLst>
              <a:ext uri="{FF2B5EF4-FFF2-40B4-BE49-F238E27FC236}">
                <a16:creationId xmlns:a16="http://schemas.microsoft.com/office/drawing/2014/main" id="{1162FCC0-2903-4D37-9971-C6E032DD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82" y="1930530"/>
            <a:ext cx="7356147" cy="43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13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6" y="114941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4B70A-9A6B-4166-91B0-135FD097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4" y="857697"/>
            <a:ext cx="7458406" cy="56636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888B-E54F-4A56-A454-E6084ACF1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23" y="611757"/>
            <a:ext cx="8007588" cy="6080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097DC-B54B-417B-9BFB-42198435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57" y="611243"/>
            <a:ext cx="7722663" cy="58643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BFE2E-EEDB-4331-AC97-0E1B988C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43" y="343481"/>
            <a:ext cx="8832322" cy="729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B3B41-3AFF-42ED-9047-4F4F3652D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49" y="1300494"/>
            <a:ext cx="8034626" cy="45279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id-21A66D24-83AA-463C-8A93-A6E2F3862EED" descr="Image">
            <a:extLst>
              <a:ext uri="{FF2B5EF4-FFF2-40B4-BE49-F238E27FC236}">
                <a16:creationId xmlns:a16="http://schemas.microsoft.com/office/drawing/2014/main" id="{D2AA685B-E071-4D7E-A436-109BC27C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82" y="1930530"/>
            <a:ext cx="7356147" cy="43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78F66-E73A-4365-BEE9-577BDC8A2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7540" y="1882875"/>
            <a:ext cx="6855270" cy="56630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63318B-BE48-4D1B-8DAE-67E437F3E0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6460" y="7546595"/>
            <a:ext cx="6409379" cy="36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576894-FA7C-426F-97A9-2435C149D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191" y="670"/>
            <a:ext cx="9141619" cy="5746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221279-7463-497C-8B7D-C74517A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6" y="114941"/>
            <a:ext cx="9484430" cy="66641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4B70A-9A6B-4166-91B0-135FD097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4" y="857697"/>
            <a:ext cx="7458406" cy="56636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888B-E54F-4A56-A454-E6084ACF1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623" y="611757"/>
            <a:ext cx="8007588" cy="6080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097DC-B54B-417B-9BFB-42198435B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957" y="611243"/>
            <a:ext cx="7722663" cy="58643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BFE2E-EEDB-4331-AC97-0E1B988C8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43" y="343481"/>
            <a:ext cx="8832322" cy="729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B3B41-3AFF-42ED-9047-4F4F3652D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049" y="1300494"/>
            <a:ext cx="8034626" cy="45279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2" name="id-21A66D24-83AA-463C-8A93-A6E2F3862EED" descr="Image">
            <a:extLst>
              <a:ext uri="{FF2B5EF4-FFF2-40B4-BE49-F238E27FC236}">
                <a16:creationId xmlns:a16="http://schemas.microsoft.com/office/drawing/2014/main" id="{B86F5C63-2C69-49DC-BF3D-549C0E4F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82" y="1930530"/>
            <a:ext cx="7356147" cy="43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78F66-E73A-4365-BEE9-577BDC8A2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7540" y="1882875"/>
            <a:ext cx="6855270" cy="56630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FF91F6-43C5-4894-B4BA-B17841F08A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0546" y="2796337"/>
            <a:ext cx="6409379" cy="36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3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13F07CC-33A9-4071-99E8-6926032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1402D43D-B07D-43EA-A226-CA194EACD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" t="1111" r="606" b="1111"/>
          <a:stretch/>
        </p:blipFill>
        <p:spPr>
          <a:xfrm>
            <a:off x="172001" y="1089655"/>
            <a:ext cx="1170186" cy="74275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B96C18C-9EF6-4E82-BCA7-4D6E7060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9" y="1267510"/>
            <a:ext cx="827375" cy="46627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4E09F3F-9A20-43DB-BFBD-83E94DD10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619" y="1123457"/>
            <a:ext cx="848237" cy="6441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1644CB1-7EC4-4122-A2D9-1C27B9475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136" y="1084150"/>
            <a:ext cx="848240" cy="64412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75B585-5DDB-4AFD-ABB6-3EAEAECDB4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00"/>
          <a:stretch/>
        </p:blipFill>
        <p:spPr>
          <a:xfrm>
            <a:off x="3455656" y="1089655"/>
            <a:ext cx="772877" cy="63862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06DE11E-A855-403F-A380-173244408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4881" y="1072483"/>
            <a:ext cx="820652" cy="67793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E13FCA-2AA2-4266-B7E2-1666D9167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9601" y="1050347"/>
            <a:ext cx="820653" cy="6779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CC2484D-8913-4B31-8B9F-75374A37B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716" y="1050346"/>
            <a:ext cx="941698" cy="66167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id-21A66D24-83AA-463C-8A93-A6E2F3862EED" descr="Image">
            <a:extLst>
              <a:ext uri="{FF2B5EF4-FFF2-40B4-BE49-F238E27FC236}">
                <a16:creationId xmlns:a16="http://schemas.microsoft.com/office/drawing/2014/main" id="{95949D2B-FA7B-4AD7-9DF4-6EA666BA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1" y="1347497"/>
            <a:ext cx="790446" cy="47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4299CC-1C27-4556-B32A-89034F906D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3950" y="1139960"/>
            <a:ext cx="941698" cy="5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EB45D1-571E-4316-88EB-06B99CC9DBEC}"/>
              </a:ext>
            </a:extLst>
          </p:cNvPr>
          <p:cNvGrpSpPr/>
          <p:nvPr/>
        </p:nvGrpSpPr>
        <p:grpSpPr>
          <a:xfrm>
            <a:off x="172597" y="915702"/>
            <a:ext cx="1086242" cy="1349647"/>
            <a:chOff x="351994" y="1220359"/>
            <a:chExt cx="1448700" cy="1799998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2F22AA2-6FF3-4EA1-949D-82A7C6DC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1994" y="1220359"/>
              <a:ext cx="1448700" cy="1448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6540F-4097-4521-AA51-A64F07149FA0}"/>
                </a:ext>
              </a:extLst>
            </p:cNvPr>
            <p:cNvSpPr txBox="1"/>
            <p:nvPr/>
          </p:nvSpPr>
          <p:spPr>
            <a:xfrm>
              <a:off x="411635" y="2503233"/>
              <a:ext cx="1329417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OneDrive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7CEE7-809F-44E7-876A-BB7D5D4D5E75}"/>
              </a:ext>
            </a:extLst>
          </p:cNvPr>
          <p:cNvGrpSpPr/>
          <p:nvPr/>
        </p:nvGrpSpPr>
        <p:grpSpPr>
          <a:xfrm>
            <a:off x="7931246" y="974731"/>
            <a:ext cx="1108282" cy="1232050"/>
            <a:chOff x="1870225" y="1377197"/>
            <a:chExt cx="1478094" cy="1643162"/>
          </a:xfrm>
        </p:grpSpPr>
        <p:pic>
          <p:nvPicPr>
            <p:cNvPr id="2064" name="Picture 16" descr="Image result for new sharepoint icon">
              <a:extLst>
                <a:ext uri="{FF2B5EF4-FFF2-40B4-BE49-F238E27FC236}">
                  <a16:creationId xmlns:a16="http://schemas.microsoft.com/office/drawing/2014/main" id="{6FA31707-D1CB-417B-AC10-A3C172ED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309" y="1377197"/>
              <a:ext cx="1021030" cy="102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EB091F-BD65-440B-A786-6D471758F3C4}"/>
                </a:ext>
              </a:extLst>
            </p:cNvPr>
            <p:cNvSpPr txBox="1"/>
            <p:nvPr/>
          </p:nvSpPr>
          <p:spPr>
            <a:xfrm>
              <a:off x="1870225" y="2503235"/>
              <a:ext cx="147809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SharePoint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EDC33-D35E-4B18-8F7C-E83CA4AAB15D}"/>
              </a:ext>
            </a:extLst>
          </p:cNvPr>
          <p:cNvGrpSpPr/>
          <p:nvPr/>
        </p:nvGrpSpPr>
        <p:grpSpPr>
          <a:xfrm>
            <a:off x="1420589" y="1068660"/>
            <a:ext cx="884095" cy="1196233"/>
            <a:chOff x="3254336" y="1424357"/>
            <a:chExt cx="1179100" cy="1595393"/>
          </a:xfrm>
        </p:grpSpPr>
        <p:pic>
          <p:nvPicPr>
            <p:cNvPr id="2050" name="Picture 2" descr="Image result for word icon">
              <a:extLst>
                <a:ext uri="{FF2B5EF4-FFF2-40B4-BE49-F238E27FC236}">
                  <a16:creationId xmlns:a16="http://schemas.microsoft.com/office/drawing/2014/main" id="{58DF9D5B-272C-4151-9834-EEAED19B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36" y="1424357"/>
              <a:ext cx="1111164" cy="102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C39909-66C0-4E60-AAA5-D279E24858BD}"/>
                </a:ext>
              </a:extLst>
            </p:cNvPr>
            <p:cNvSpPr txBox="1"/>
            <p:nvPr/>
          </p:nvSpPr>
          <p:spPr>
            <a:xfrm>
              <a:off x="3424212" y="2502626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B1B8FD-BB4D-4DA0-B629-55AD0602A7F4}"/>
              </a:ext>
            </a:extLst>
          </p:cNvPr>
          <p:cNvGrpSpPr/>
          <p:nvPr/>
        </p:nvGrpSpPr>
        <p:grpSpPr>
          <a:xfrm>
            <a:off x="2417392" y="1001077"/>
            <a:ext cx="914979" cy="1263818"/>
            <a:chOff x="4583753" y="1334222"/>
            <a:chExt cx="1220290" cy="1685530"/>
          </a:xfrm>
        </p:grpSpPr>
        <p:pic>
          <p:nvPicPr>
            <p:cNvPr id="2054" name="Picture 6" descr="Image result for excel icon new">
              <a:extLst>
                <a:ext uri="{FF2B5EF4-FFF2-40B4-BE49-F238E27FC236}">
                  <a16:creationId xmlns:a16="http://schemas.microsoft.com/office/drawing/2014/main" id="{E10EEDD6-0E48-4484-B56A-3F7D84779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753" y="1334222"/>
              <a:ext cx="1111164" cy="111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50F052-2C49-40F3-A942-201937935F86}"/>
                </a:ext>
              </a:extLst>
            </p:cNvPr>
            <p:cNvSpPr txBox="1"/>
            <p:nvPr/>
          </p:nvSpPr>
          <p:spPr>
            <a:xfrm>
              <a:off x="4794819" y="2502628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Excel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F338E-6813-4681-98D5-6A2B2F9B4AF9}"/>
              </a:ext>
            </a:extLst>
          </p:cNvPr>
          <p:cNvGrpSpPr/>
          <p:nvPr/>
        </p:nvGrpSpPr>
        <p:grpSpPr>
          <a:xfrm>
            <a:off x="3302618" y="1001075"/>
            <a:ext cx="1204172" cy="1263816"/>
            <a:chOff x="5764361" y="1334222"/>
            <a:chExt cx="1605981" cy="1685527"/>
          </a:xfrm>
        </p:grpSpPr>
        <p:pic>
          <p:nvPicPr>
            <p:cNvPr id="2056" name="Picture 8" descr="Image result for powerpoint icon new">
              <a:extLst>
                <a:ext uri="{FF2B5EF4-FFF2-40B4-BE49-F238E27FC236}">
                  <a16:creationId xmlns:a16="http://schemas.microsoft.com/office/drawing/2014/main" id="{60E134EB-6C98-40A0-B62C-E9DADD8E8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37"/>
            <a:stretch/>
          </p:blipFill>
          <p:spPr bwMode="auto">
            <a:xfrm>
              <a:off x="5913170" y="1334222"/>
              <a:ext cx="1141362" cy="111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D691FB-2D1B-4235-8121-96664C8A1E5B}"/>
                </a:ext>
              </a:extLst>
            </p:cNvPr>
            <p:cNvSpPr txBox="1"/>
            <p:nvPr/>
          </p:nvSpPr>
          <p:spPr>
            <a:xfrm>
              <a:off x="5764361" y="2502625"/>
              <a:ext cx="1605981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PowerPoint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B2461-5CC6-4C71-89AB-D8236DE6ACB2}"/>
              </a:ext>
            </a:extLst>
          </p:cNvPr>
          <p:cNvGrpSpPr/>
          <p:nvPr/>
        </p:nvGrpSpPr>
        <p:grpSpPr>
          <a:xfrm>
            <a:off x="4433641" y="915702"/>
            <a:ext cx="1089902" cy="1349189"/>
            <a:chOff x="7272785" y="1220359"/>
            <a:chExt cx="1453581" cy="1799389"/>
          </a:xfrm>
        </p:grpSpPr>
        <p:pic>
          <p:nvPicPr>
            <p:cNvPr id="2058" name="Picture 10" descr="Image result for new onenote icon">
              <a:extLst>
                <a:ext uri="{FF2B5EF4-FFF2-40B4-BE49-F238E27FC236}">
                  <a16:creationId xmlns:a16="http://schemas.microsoft.com/office/drawing/2014/main" id="{3291DE6A-0AB5-461C-9D5A-F9C9AF30F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785" y="1220359"/>
              <a:ext cx="1329417" cy="132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F6CB22-4CE9-4D4B-BBF1-95C12BA04645}"/>
                </a:ext>
              </a:extLst>
            </p:cNvPr>
            <p:cNvSpPr txBox="1"/>
            <p:nvPr/>
          </p:nvSpPr>
          <p:spPr>
            <a:xfrm>
              <a:off x="7439786" y="2502624"/>
              <a:ext cx="1286580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OneNote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348653-EA3B-4D03-8509-F8275A395940}"/>
              </a:ext>
            </a:extLst>
          </p:cNvPr>
          <p:cNvGrpSpPr/>
          <p:nvPr/>
        </p:nvGrpSpPr>
        <p:grpSpPr>
          <a:xfrm>
            <a:off x="6736584" y="987626"/>
            <a:ext cx="1088678" cy="1273765"/>
            <a:chOff x="8820454" y="1320955"/>
            <a:chExt cx="1451948" cy="1698796"/>
          </a:xfrm>
        </p:grpSpPr>
        <p:pic>
          <p:nvPicPr>
            <p:cNvPr id="2060" name="Picture 12" descr="Image result for new outlook icon">
              <a:extLst>
                <a:ext uri="{FF2B5EF4-FFF2-40B4-BE49-F238E27FC236}">
                  <a16:creationId xmlns:a16="http://schemas.microsoft.com/office/drawing/2014/main" id="{1D2D1BB7-8BB6-4950-88F2-DD6F428B1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479"/>
            <a:stretch/>
          </p:blipFill>
          <p:spPr bwMode="auto">
            <a:xfrm>
              <a:off x="8820454" y="1320955"/>
              <a:ext cx="1329417" cy="1173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5D3A37-99A8-478B-BB1B-FF537AA42CD5}"/>
                </a:ext>
              </a:extLst>
            </p:cNvPr>
            <p:cNvSpPr txBox="1"/>
            <p:nvPr/>
          </p:nvSpPr>
          <p:spPr>
            <a:xfrm>
              <a:off x="8985822" y="2502627"/>
              <a:ext cx="1286580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Outlook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15AEF7-EA6E-4685-A3B2-B387C2E9534A}"/>
              </a:ext>
            </a:extLst>
          </p:cNvPr>
          <p:cNvGrpSpPr/>
          <p:nvPr/>
        </p:nvGrpSpPr>
        <p:grpSpPr>
          <a:xfrm>
            <a:off x="5592709" y="976152"/>
            <a:ext cx="977368" cy="1288739"/>
            <a:chOff x="10368124" y="1300981"/>
            <a:chExt cx="1303496" cy="1718767"/>
          </a:xfrm>
        </p:grpSpPr>
        <p:pic>
          <p:nvPicPr>
            <p:cNvPr id="2062" name="Picture 14" descr="Image result for new teams icon">
              <a:extLst>
                <a:ext uri="{FF2B5EF4-FFF2-40B4-BE49-F238E27FC236}">
                  <a16:creationId xmlns:a16="http://schemas.microsoft.com/office/drawing/2014/main" id="{BCDDC8C7-A10F-4DD3-8498-CB4BDDAC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124" y="1300981"/>
              <a:ext cx="1261472" cy="117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17011A-05A8-4261-B85C-2D19DAEF093C}"/>
                </a:ext>
              </a:extLst>
            </p:cNvPr>
            <p:cNvSpPr txBox="1"/>
            <p:nvPr/>
          </p:nvSpPr>
          <p:spPr>
            <a:xfrm>
              <a:off x="10662396" y="2502624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</p:grpSp>
      <p:sp>
        <p:nvSpPr>
          <p:cNvPr id="74" name="Title 1">
            <a:extLst>
              <a:ext uri="{FF2B5EF4-FFF2-40B4-BE49-F238E27FC236}">
                <a16:creationId xmlns:a16="http://schemas.microsoft.com/office/drawing/2014/main" id="{2A000C2F-CC3E-4339-A28D-FCED4A66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13482" y="343481"/>
            <a:ext cx="8455999" cy="576643"/>
          </a:xfrm>
        </p:spPr>
        <p:txBody>
          <a:bodyPr>
            <a:normAutofit fontScale="90000"/>
          </a:bodyPr>
          <a:lstStyle/>
          <a:p>
            <a:r>
              <a:rPr lang="en-US"/>
              <a:t>Share throughout Microsoft 365</a:t>
            </a:r>
            <a:br>
              <a:rPr lang="en-US"/>
            </a:br>
            <a:endParaRPr lang="en-US" sz="1764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D64107C-FCCD-4DAD-B01F-178B3B99BEA7}"/>
              </a:ext>
            </a:extLst>
          </p:cNvPr>
          <p:cNvSpPr txBox="1">
            <a:spLocks/>
          </p:cNvSpPr>
          <p:nvPr/>
        </p:nvSpPr>
        <p:spPr>
          <a:xfrm>
            <a:off x="11444367" y="2568009"/>
            <a:ext cx="7184063" cy="3738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699">
                <a:latin typeface="Segoe UI Semilight" panose="020B0402040204020203" pitchFamily="34" charset="0"/>
                <a:cs typeface="Segoe UI Semilight" panose="020B0402040204020203" pitchFamily="34" charset="0"/>
              </a:rPr>
              <a:t>Same sharing experience. Same sharing capabilities.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775CE8D-E3FC-4DE8-8EC9-052E011DE479}"/>
              </a:ext>
            </a:extLst>
          </p:cNvPr>
          <p:cNvGrpSpPr/>
          <p:nvPr/>
        </p:nvGrpSpPr>
        <p:grpSpPr>
          <a:xfrm>
            <a:off x="13480073" y="3314508"/>
            <a:ext cx="3112651" cy="1364324"/>
            <a:chOff x="3908232" y="4886027"/>
            <a:chExt cx="4151282" cy="1819573"/>
          </a:xfrm>
        </p:grpSpPr>
        <p:sp>
          <p:nvSpPr>
            <p:cNvPr id="77" name="Title 1">
              <a:extLst>
                <a:ext uri="{FF2B5EF4-FFF2-40B4-BE49-F238E27FC236}">
                  <a16:creationId xmlns:a16="http://schemas.microsoft.com/office/drawing/2014/main" id="{BFE5B392-EFB7-474B-95AC-A273C21B0DD0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4893312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Web</a:t>
              </a:r>
              <a:endParaRPr lang="en-US" sz="26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2669267C-2793-4F0D-9F2F-B12CFD28BB70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5485295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Desktop</a:t>
              </a:r>
              <a:endParaRPr lang="en-US" sz="17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BA21D872-359B-4AF7-BA9C-3C7A09C97308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6071829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Mobile</a:t>
              </a:r>
              <a:endParaRPr lang="en-US" sz="26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80" name="Picture 8" descr="Image result for windows logo icon">
              <a:extLst>
                <a:ext uri="{FF2B5EF4-FFF2-40B4-BE49-F238E27FC236}">
                  <a16:creationId xmlns:a16="http://schemas.microsoft.com/office/drawing/2014/main" id="{B91BD4C4-3CCF-4C1B-BA62-A95B3C25F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348" y="5571066"/>
              <a:ext cx="425527" cy="42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463CC39-6D80-4ED3-8441-17F6BF718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6042" y="5583392"/>
              <a:ext cx="333472" cy="400501"/>
            </a:xfrm>
            <a:prstGeom prst="rect">
              <a:avLst/>
            </a:prstGeom>
          </p:spPr>
        </p:pic>
        <p:pic>
          <p:nvPicPr>
            <p:cNvPr id="82" name="Picture 18" descr="Image result for ios logo">
              <a:extLst>
                <a:ext uri="{FF2B5EF4-FFF2-40B4-BE49-F238E27FC236}">
                  <a16:creationId xmlns:a16="http://schemas.microsoft.com/office/drawing/2014/main" id="{C157C3FD-0974-4535-AB3A-213F938FD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708" y="6017278"/>
              <a:ext cx="688322" cy="68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0" descr="Image result for android logo">
              <a:extLst>
                <a:ext uri="{FF2B5EF4-FFF2-40B4-BE49-F238E27FC236}">
                  <a16:creationId xmlns:a16="http://schemas.microsoft.com/office/drawing/2014/main" id="{229744F4-7F7A-45B0-984B-014F2AD7FE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7" t="20332" r="61150" b="20100"/>
            <a:stretch/>
          </p:blipFill>
          <p:spPr bwMode="auto">
            <a:xfrm>
              <a:off x="6949414" y="6138594"/>
              <a:ext cx="489594" cy="44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EF2FDEC-7403-4C2B-8021-78FBE992359A}"/>
                </a:ext>
              </a:extLst>
            </p:cNvPr>
            <p:cNvGrpSpPr/>
            <p:nvPr/>
          </p:nvGrpSpPr>
          <p:grpSpPr>
            <a:xfrm>
              <a:off x="5799690" y="4886027"/>
              <a:ext cx="2259824" cy="513166"/>
              <a:chOff x="3509116" y="4335315"/>
              <a:chExt cx="2259824" cy="513166"/>
            </a:xfrm>
          </p:grpSpPr>
          <p:pic>
            <p:nvPicPr>
              <p:cNvPr id="85" name="Picture 84" descr="Image result for chrome icon">
                <a:extLst>
                  <a:ext uri="{FF2B5EF4-FFF2-40B4-BE49-F238E27FC236}">
                    <a16:creationId xmlns:a16="http://schemas.microsoft.com/office/drawing/2014/main" id="{B3F54BA5-9AB1-46AF-B82E-CE956F13E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330" y="4384654"/>
                <a:ext cx="432971" cy="432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6" descr="Image result for safari icon 2019 transparent">
                <a:extLst>
                  <a:ext uri="{FF2B5EF4-FFF2-40B4-BE49-F238E27FC236}">
                    <a16:creationId xmlns:a16="http://schemas.microsoft.com/office/drawing/2014/main" id="{CCD995B4-C6CF-40E7-8AB2-A04FBE86D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503" y="4353636"/>
                <a:ext cx="489594" cy="487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4" descr="Image result for edge icon">
                <a:extLst>
                  <a:ext uri="{FF2B5EF4-FFF2-40B4-BE49-F238E27FC236}">
                    <a16:creationId xmlns:a16="http://schemas.microsoft.com/office/drawing/2014/main" id="{3C8792DB-0A39-45B6-9E2D-71D871F4CF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9116" y="4384654"/>
                <a:ext cx="399013" cy="425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2" descr="Image result for firefox logo">
                <a:extLst>
                  <a:ext uri="{FF2B5EF4-FFF2-40B4-BE49-F238E27FC236}">
                    <a16:creationId xmlns:a16="http://schemas.microsoft.com/office/drawing/2014/main" id="{FF88210E-9B14-4481-8AD2-867D0B7C8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5774" y="4335315"/>
                <a:ext cx="513166" cy="513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30734089"/>
      </p:ext>
    </p:extLst>
  </p:cSld>
  <p:clrMapOvr>
    <a:masterClrMapping/>
  </p:clrMapOvr>
  <p:transition spd="med" advClick="0" advTm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Share throughout Microsoft 365</a:t>
            </a:r>
            <a:br>
              <a:rPr lang="en-US"/>
            </a:br>
            <a:endParaRPr lang="en-US" sz="1764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15ACE-1B89-4B34-89CA-3949B862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EB45D1-571E-4316-88EB-06B99CC9DBEC}"/>
              </a:ext>
            </a:extLst>
          </p:cNvPr>
          <p:cNvGrpSpPr/>
          <p:nvPr/>
        </p:nvGrpSpPr>
        <p:grpSpPr>
          <a:xfrm>
            <a:off x="172597" y="915702"/>
            <a:ext cx="1086242" cy="1349647"/>
            <a:chOff x="351994" y="1220359"/>
            <a:chExt cx="1448700" cy="1799998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2F22AA2-6FF3-4EA1-949D-82A7C6DC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1994" y="1220359"/>
              <a:ext cx="1448700" cy="14487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6540F-4097-4521-AA51-A64F07149FA0}"/>
                </a:ext>
              </a:extLst>
            </p:cNvPr>
            <p:cNvSpPr txBox="1"/>
            <p:nvPr/>
          </p:nvSpPr>
          <p:spPr>
            <a:xfrm>
              <a:off x="411635" y="2503233"/>
              <a:ext cx="1329417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OneDrive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7CEE7-809F-44E7-876A-BB7D5D4D5E75}"/>
              </a:ext>
            </a:extLst>
          </p:cNvPr>
          <p:cNvGrpSpPr/>
          <p:nvPr/>
        </p:nvGrpSpPr>
        <p:grpSpPr>
          <a:xfrm>
            <a:off x="7931246" y="974731"/>
            <a:ext cx="1108282" cy="1232050"/>
            <a:chOff x="1870225" y="1377197"/>
            <a:chExt cx="1478094" cy="1643162"/>
          </a:xfrm>
        </p:grpSpPr>
        <p:pic>
          <p:nvPicPr>
            <p:cNvPr id="2064" name="Picture 16" descr="Image result for new sharepoint icon">
              <a:extLst>
                <a:ext uri="{FF2B5EF4-FFF2-40B4-BE49-F238E27FC236}">
                  <a16:creationId xmlns:a16="http://schemas.microsoft.com/office/drawing/2014/main" id="{6FA31707-D1CB-417B-AC10-A3C172ED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309" y="1377197"/>
              <a:ext cx="1021030" cy="102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EB091F-BD65-440B-A786-6D471758F3C4}"/>
                </a:ext>
              </a:extLst>
            </p:cNvPr>
            <p:cNvSpPr txBox="1"/>
            <p:nvPr/>
          </p:nvSpPr>
          <p:spPr>
            <a:xfrm>
              <a:off x="1870225" y="2503235"/>
              <a:ext cx="147809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SharePoint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EDC33-D35E-4B18-8F7C-E83CA4AAB15D}"/>
              </a:ext>
            </a:extLst>
          </p:cNvPr>
          <p:cNvGrpSpPr/>
          <p:nvPr/>
        </p:nvGrpSpPr>
        <p:grpSpPr>
          <a:xfrm>
            <a:off x="1420589" y="1068660"/>
            <a:ext cx="884095" cy="1196233"/>
            <a:chOff x="3254336" y="1424357"/>
            <a:chExt cx="1179100" cy="1595393"/>
          </a:xfrm>
        </p:grpSpPr>
        <p:pic>
          <p:nvPicPr>
            <p:cNvPr id="2050" name="Picture 2" descr="Image result for word icon">
              <a:extLst>
                <a:ext uri="{FF2B5EF4-FFF2-40B4-BE49-F238E27FC236}">
                  <a16:creationId xmlns:a16="http://schemas.microsoft.com/office/drawing/2014/main" id="{58DF9D5B-272C-4151-9834-EEAED19B7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36" y="1424357"/>
              <a:ext cx="1111164" cy="102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C39909-66C0-4E60-AAA5-D279E24858BD}"/>
                </a:ext>
              </a:extLst>
            </p:cNvPr>
            <p:cNvSpPr txBox="1"/>
            <p:nvPr/>
          </p:nvSpPr>
          <p:spPr>
            <a:xfrm>
              <a:off x="3424212" y="2502626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B1B8FD-BB4D-4DA0-B629-55AD0602A7F4}"/>
              </a:ext>
            </a:extLst>
          </p:cNvPr>
          <p:cNvGrpSpPr/>
          <p:nvPr/>
        </p:nvGrpSpPr>
        <p:grpSpPr>
          <a:xfrm>
            <a:off x="2417392" y="1001077"/>
            <a:ext cx="914979" cy="1263818"/>
            <a:chOff x="4583753" y="1334222"/>
            <a:chExt cx="1220290" cy="1685530"/>
          </a:xfrm>
        </p:grpSpPr>
        <p:pic>
          <p:nvPicPr>
            <p:cNvPr id="2054" name="Picture 6" descr="Image result for excel icon new">
              <a:extLst>
                <a:ext uri="{FF2B5EF4-FFF2-40B4-BE49-F238E27FC236}">
                  <a16:creationId xmlns:a16="http://schemas.microsoft.com/office/drawing/2014/main" id="{E10EEDD6-0E48-4484-B56A-3F7D84779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753" y="1334222"/>
              <a:ext cx="1111164" cy="111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50F052-2C49-40F3-A942-201937935F86}"/>
                </a:ext>
              </a:extLst>
            </p:cNvPr>
            <p:cNvSpPr txBox="1"/>
            <p:nvPr/>
          </p:nvSpPr>
          <p:spPr>
            <a:xfrm>
              <a:off x="4794819" y="2502628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Excel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F338E-6813-4681-98D5-6A2B2F9B4AF9}"/>
              </a:ext>
            </a:extLst>
          </p:cNvPr>
          <p:cNvGrpSpPr/>
          <p:nvPr/>
        </p:nvGrpSpPr>
        <p:grpSpPr>
          <a:xfrm>
            <a:off x="3302618" y="1001075"/>
            <a:ext cx="1204172" cy="1263816"/>
            <a:chOff x="5764361" y="1334222"/>
            <a:chExt cx="1605981" cy="1685527"/>
          </a:xfrm>
        </p:grpSpPr>
        <p:pic>
          <p:nvPicPr>
            <p:cNvPr id="2056" name="Picture 8" descr="Image result for powerpoint icon new">
              <a:extLst>
                <a:ext uri="{FF2B5EF4-FFF2-40B4-BE49-F238E27FC236}">
                  <a16:creationId xmlns:a16="http://schemas.microsoft.com/office/drawing/2014/main" id="{60E134EB-6C98-40A0-B62C-E9DADD8E8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37"/>
            <a:stretch/>
          </p:blipFill>
          <p:spPr bwMode="auto">
            <a:xfrm>
              <a:off x="5913170" y="1334222"/>
              <a:ext cx="1141362" cy="111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D691FB-2D1B-4235-8121-96664C8A1E5B}"/>
                </a:ext>
              </a:extLst>
            </p:cNvPr>
            <p:cNvSpPr txBox="1"/>
            <p:nvPr/>
          </p:nvSpPr>
          <p:spPr>
            <a:xfrm>
              <a:off x="5764361" y="2502625"/>
              <a:ext cx="1605981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PowerPoint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DB2461-5CC6-4C71-89AB-D8236DE6ACB2}"/>
              </a:ext>
            </a:extLst>
          </p:cNvPr>
          <p:cNvGrpSpPr/>
          <p:nvPr/>
        </p:nvGrpSpPr>
        <p:grpSpPr>
          <a:xfrm>
            <a:off x="4433641" y="915702"/>
            <a:ext cx="1089902" cy="1349189"/>
            <a:chOff x="7272785" y="1220359"/>
            <a:chExt cx="1453581" cy="1799389"/>
          </a:xfrm>
        </p:grpSpPr>
        <p:pic>
          <p:nvPicPr>
            <p:cNvPr id="2058" name="Picture 10" descr="Image result for new onenote icon">
              <a:extLst>
                <a:ext uri="{FF2B5EF4-FFF2-40B4-BE49-F238E27FC236}">
                  <a16:creationId xmlns:a16="http://schemas.microsoft.com/office/drawing/2014/main" id="{3291DE6A-0AB5-461C-9D5A-F9C9AF30F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785" y="1220359"/>
              <a:ext cx="1329417" cy="132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F6CB22-4CE9-4D4B-BBF1-95C12BA04645}"/>
                </a:ext>
              </a:extLst>
            </p:cNvPr>
            <p:cNvSpPr txBox="1"/>
            <p:nvPr/>
          </p:nvSpPr>
          <p:spPr>
            <a:xfrm>
              <a:off x="7439786" y="2502624"/>
              <a:ext cx="1286580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OneNote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348653-EA3B-4D03-8509-F8275A395940}"/>
              </a:ext>
            </a:extLst>
          </p:cNvPr>
          <p:cNvGrpSpPr/>
          <p:nvPr/>
        </p:nvGrpSpPr>
        <p:grpSpPr>
          <a:xfrm>
            <a:off x="6736584" y="987626"/>
            <a:ext cx="1088678" cy="1273765"/>
            <a:chOff x="8820454" y="1320955"/>
            <a:chExt cx="1451948" cy="1698796"/>
          </a:xfrm>
        </p:grpSpPr>
        <p:pic>
          <p:nvPicPr>
            <p:cNvPr id="2060" name="Picture 12" descr="Image result for new outlook icon">
              <a:extLst>
                <a:ext uri="{FF2B5EF4-FFF2-40B4-BE49-F238E27FC236}">
                  <a16:creationId xmlns:a16="http://schemas.microsoft.com/office/drawing/2014/main" id="{1D2D1BB7-8BB6-4950-88F2-DD6F428B12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479"/>
            <a:stretch/>
          </p:blipFill>
          <p:spPr bwMode="auto">
            <a:xfrm>
              <a:off x="8820454" y="1320955"/>
              <a:ext cx="1329417" cy="1173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5D3A37-99A8-478B-BB1B-FF537AA42CD5}"/>
                </a:ext>
              </a:extLst>
            </p:cNvPr>
            <p:cNvSpPr txBox="1"/>
            <p:nvPr/>
          </p:nvSpPr>
          <p:spPr>
            <a:xfrm>
              <a:off x="8985822" y="2502627"/>
              <a:ext cx="1286580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Outlook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15AEF7-EA6E-4685-A3B2-B387C2E9534A}"/>
              </a:ext>
            </a:extLst>
          </p:cNvPr>
          <p:cNvGrpSpPr/>
          <p:nvPr/>
        </p:nvGrpSpPr>
        <p:grpSpPr>
          <a:xfrm>
            <a:off x="5592709" y="976152"/>
            <a:ext cx="977368" cy="1288739"/>
            <a:chOff x="10368124" y="1300981"/>
            <a:chExt cx="1303496" cy="1718767"/>
          </a:xfrm>
        </p:grpSpPr>
        <p:pic>
          <p:nvPicPr>
            <p:cNvPr id="2062" name="Picture 14" descr="Image result for new teams icon">
              <a:extLst>
                <a:ext uri="{FF2B5EF4-FFF2-40B4-BE49-F238E27FC236}">
                  <a16:creationId xmlns:a16="http://schemas.microsoft.com/office/drawing/2014/main" id="{BCDDC8C7-A10F-4DD3-8498-CB4BDDAC3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124" y="1300981"/>
              <a:ext cx="1261472" cy="117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17011A-05A8-4261-B85C-2D19DAEF093C}"/>
                </a:ext>
              </a:extLst>
            </p:cNvPr>
            <p:cNvSpPr txBox="1"/>
            <p:nvPr/>
          </p:nvSpPr>
          <p:spPr>
            <a:xfrm>
              <a:off x="10662396" y="2502624"/>
              <a:ext cx="1009224" cy="517124"/>
            </a:xfrm>
            <a:prstGeom prst="rect">
              <a:avLst/>
            </a:prstGeom>
            <a:noFill/>
          </p:spPr>
          <p:txBody>
            <a:bodyPr wrap="square" lIns="137124" tIns="109700" rIns="137124" bIns="10970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Teams</a:t>
              </a: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26BC8BC1-7F7E-4878-9770-4C0982C2CFCC}"/>
              </a:ext>
            </a:extLst>
          </p:cNvPr>
          <p:cNvSpPr txBox="1">
            <a:spLocks/>
          </p:cNvSpPr>
          <p:nvPr/>
        </p:nvSpPr>
        <p:spPr>
          <a:xfrm>
            <a:off x="979969" y="2568009"/>
            <a:ext cx="7184063" cy="3738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699">
                <a:latin typeface="Segoe UI Semilight" panose="020B0402040204020203" pitchFamily="34" charset="0"/>
                <a:cs typeface="Segoe UI Semilight" panose="020B0402040204020203" pitchFamily="34" charset="0"/>
              </a:rPr>
              <a:t>Same sharing experience. Same sharing capabilities.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845B78-B8D2-4848-AB1D-CF1E34AED162}"/>
              </a:ext>
            </a:extLst>
          </p:cNvPr>
          <p:cNvGrpSpPr/>
          <p:nvPr/>
        </p:nvGrpSpPr>
        <p:grpSpPr>
          <a:xfrm>
            <a:off x="3015675" y="3314508"/>
            <a:ext cx="3112651" cy="1364324"/>
            <a:chOff x="3908232" y="4886027"/>
            <a:chExt cx="4151282" cy="1819573"/>
          </a:xfrm>
        </p:grpSpPr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914B0264-0BF7-4995-8CCF-4E995C6772DF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4893312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Web</a:t>
              </a:r>
              <a:endParaRPr lang="en-US" sz="26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497F032B-E03D-430B-928D-869787998078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5485295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Desktop</a:t>
              </a:r>
              <a:endParaRPr lang="en-US" sz="17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3D2689BB-F603-4301-8E31-CD102F6A420A}"/>
                </a:ext>
              </a:extLst>
            </p:cNvPr>
            <p:cNvSpPr txBox="1">
              <a:spLocks/>
            </p:cNvSpPr>
            <p:nvPr/>
          </p:nvSpPr>
          <p:spPr>
            <a:xfrm>
              <a:off x="3908232" y="6071829"/>
              <a:ext cx="2003241" cy="49855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b="0" kern="1200" cap="none" spc="-102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2699">
                  <a:latin typeface="Segoe UI Light" panose="020B0502040204020203" pitchFamily="34" charset="0"/>
                  <a:cs typeface="Segoe UI Light" panose="020B0502040204020203" pitchFamily="34" charset="0"/>
                </a:rPr>
                <a:t>Mobile</a:t>
              </a:r>
              <a:endParaRPr lang="en-US" sz="2699" spc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62" name="Picture 8" descr="Image result for windows logo icon">
              <a:extLst>
                <a:ext uri="{FF2B5EF4-FFF2-40B4-BE49-F238E27FC236}">
                  <a16:creationId xmlns:a16="http://schemas.microsoft.com/office/drawing/2014/main" id="{6F11DFA4-403D-403E-85FC-6402C7ED5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348" y="5571066"/>
              <a:ext cx="425527" cy="42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ECE0DD7-8022-455E-9432-844A831F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6042" y="5583392"/>
              <a:ext cx="333472" cy="400501"/>
            </a:xfrm>
            <a:prstGeom prst="rect">
              <a:avLst/>
            </a:prstGeom>
          </p:spPr>
        </p:pic>
        <p:pic>
          <p:nvPicPr>
            <p:cNvPr id="64" name="Picture 18" descr="Image result for ios logo">
              <a:extLst>
                <a:ext uri="{FF2B5EF4-FFF2-40B4-BE49-F238E27FC236}">
                  <a16:creationId xmlns:a16="http://schemas.microsoft.com/office/drawing/2014/main" id="{40FE4D29-0CAA-4650-85A6-22A4B7AEE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708" y="6017278"/>
              <a:ext cx="688322" cy="68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0" descr="Image result for android logo">
              <a:extLst>
                <a:ext uri="{FF2B5EF4-FFF2-40B4-BE49-F238E27FC236}">
                  <a16:creationId xmlns:a16="http://schemas.microsoft.com/office/drawing/2014/main" id="{9099788D-7353-4A30-A456-BC6D721C45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7" t="20332" r="61150" b="20100"/>
            <a:stretch/>
          </p:blipFill>
          <p:spPr bwMode="auto">
            <a:xfrm>
              <a:off x="6949414" y="6138594"/>
              <a:ext cx="489594" cy="44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1378FDD-FB0F-4130-994D-A6C7BDBEA360}"/>
                </a:ext>
              </a:extLst>
            </p:cNvPr>
            <p:cNvGrpSpPr/>
            <p:nvPr/>
          </p:nvGrpSpPr>
          <p:grpSpPr>
            <a:xfrm>
              <a:off x="5799690" y="4886027"/>
              <a:ext cx="2259824" cy="513166"/>
              <a:chOff x="3509116" y="4335315"/>
              <a:chExt cx="2259824" cy="513166"/>
            </a:xfrm>
          </p:grpSpPr>
          <p:pic>
            <p:nvPicPr>
              <p:cNvPr id="67" name="Picture 66" descr="Image result for chrome icon">
                <a:extLst>
                  <a:ext uri="{FF2B5EF4-FFF2-40B4-BE49-F238E27FC236}">
                    <a16:creationId xmlns:a16="http://schemas.microsoft.com/office/drawing/2014/main" id="{29C81A60-16CF-49B1-878A-9253693E3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0330" y="4384654"/>
                <a:ext cx="432971" cy="432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6" descr="Image result for safari icon 2019 transparent">
                <a:extLst>
                  <a:ext uri="{FF2B5EF4-FFF2-40B4-BE49-F238E27FC236}">
                    <a16:creationId xmlns:a16="http://schemas.microsoft.com/office/drawing/2014/main" id="{52B9618C-BE51-4433-B727-E25C8A67A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503" y="4353636"/>
                <a:ext cx="489594" cy="487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4" descr="Image result for edge icon">
                <a:extLst>
                  <a:ext uri="{FF2B5EF4-FFF2-40B4-BE49-F238E27FC236}">
                    <a16:creationId xmlns:a16="http://schemas.microsoft.com/office/drawing/2014/main" id="{95BCE57F-91F9-4BC6-B7C9-AB614668D9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9116" y="4384654"/>
                <a:ext cx="399013" cy="425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2" descr="Image result for firefox logo">
                <a:extLst>
                  <a:ext uri="{FF2B5EF4-FFF2-40B4-BE49-F238E27FC236}">
                    <a16:creationId xmlns:a16="http://schemas.microsoft.com/office/drawing/2014/main" id="{43A3CEAC-3911-4969-9B04-285DFC804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5774" y="4335315"/>
                <a:ext cx="513166" cy="513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693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DCF1-1DBA-4B2A-BBEE-A4BA94D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PageRight_E761">
            <a:extLst>
              <a:ext uri="{FF2B5EF4-FFF2-40B4-BE49-F238E27FC236}">
                <a16:creationId xmlns:a16="http://schemas.microsoft.com/office/drawing/2014/main" id="{D32F5EB3-EC00-4CAE-8459-CAB1470581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1680158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F842-7CB1-4BA3-9CDB-D61D12BF4578}"/>
              </a:ext>
            </a:extLst>
          </p:cNvPr>
          <p:cNvSpPr txBox="1"/>
          <p:nvPr/>
        </p:nvSpPr>
        <p:spPr>
          <a:xfrm>
            <a:off x="1306345" y="1558430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Sharing overview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708242B2-CB50-492D-8F8C-E191BA2FFC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21924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3F038569-9A36-4401-AFAE-44FBEED26F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8954" y="270478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9C70C654-E2BD-47DD-9341-082E96CDB6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145" y="321710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A7E76-AB06-427C-BA6F-D18C0D98741D}"/>
              </a:ext>
            </a:extLst>
          </p:cNvPr>
          <p:cNvSpPr txBox="1"/>
          <p:nvPr/>
        </p:nvSpPr>
        <p:spPr>
          <a:xfrm>
            <a:off x="1303805" y="2071194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What’s new for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A154A-2E00-42D0-8841-F7C2362E1530}"/>
              </a:ext>
            </a:extLst>
          </p:cNvPr>
          <p:cNvSpPr txBox="1"/>
          <p:nvPr/>
        </p:nvSpPr>
        <p:spPr>
          <a:xfrm>
            <a:off x="1303805" y="2583059"/>
            <a:ext cx="327625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Management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15BF-7E0F-4417-8324-3639485BC8D2}"/>
              </a:ext>
            </a:extLst>
          </p:cNvPr>
          <p:cNvSpPr txBox="1"/>
          <p:nvPr/>
        </p:nvSpPr>
        <p:spPr>
          <a:xfrm>
            <a:off x="1303805" y="3095374"/>
            <a:ext cx="339052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What’s new for admins</a:t>
            </a:r>
          </a:p>
        </p:txBody>
      </p:sp>
    </p:spTree>
    <p:extLst>
      <p:ext uri="{BB962C8B-B14F-4D97-AF65-F5344CB8AC3E}">
        <p14:creationId xmlns:p14="http://schemas.microsoft.com/office/powerpoint/2010/main" val="1475000804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CCB19FBA-9837-4C78-BCCD-66F8DB1CB6E6}"/>
              </a:ext>
            </a:extLst>
          </p:cNvPr>
          <p:cNvSpPr txBox="1">
            <a:spLocks/>
          </p:cNvSpPr>
          <p:nvPr/>
        </p:nvSpPr>
        <p:spPr>
          <a:xfrm>
            <a:off x="2302050" y="1201372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What’s new for users</a:t>
            </a:r>
          </a:p>
        </p:txBody>
      </p:sp>
    </p:spTree>
    <p:extLst>
      <p:ext uri="{BB962C8B-B14F-4D97-AF65-F5344CB8AC3E}">
        <p14:creationId xmlns:p14="http://schemas.microsoft.com/office/powerpoint/2010/main" val="352610711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305" y="1453399"/>
            <a:ext cx="6618288" cy="2128837"/>
          </a:xfrm>
        </p:spPr>
        <p:txBody>
          <a:bodyPr/>
          <a:lstStyle/>
          <a:p>
            <a:pPr algn="ctr"/>
            <a:r>
              <a:rPr lang="en-US" dirty="0"/>
              <a:t>Sharing integration in Outlook</a:t>
            </a:r>
            <a:br>
              <a:rPr lang="en-US" dirty="0"/>
            </a:br>
            <a:r>
              <a:rPr lang="en-US" dirty="0"/>
              <a:t>#demo</a:t>
            </a:r>
          </a:p>
        </p:txBody>
      </p:sp>
    </p:spTree>
    <p:extLst>
      <p:ext uri="{BB962C8B-B14F-4D97-AF65-F5344CB8AC3E}">
        <p14:creationId xmlns:p14="http://schemas.microsoft.com/office/powerpoint/2010/main" val="111026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9598-39DC-8243-AC63-247F8605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99" dirty="0"/>
              <a:t>NEW! Sharing integration in Outlook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F6BD8BF-B2EE-412A-8F04-9222CD376F55}"/>
              </a:ext>
            </a:extLst>
          </p:cNvPr>
          <p:cNvSpPr txBox="1">
            <a:spLocks/>
          </p:cNvSpPr>
          <p:nvPr/>
        </p:nvSpPr>
        <p:spPr>
          <a:xfrm>
            <a:off x="6303135" y="4447150"/>
            <a:ext cx="2352439" cy="4695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endParaRPr lang="en-US" sz="2352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AE2F3-F8F8-4DA3-872E-D3EE09B9B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4" t="-1114" r="8432" b="35146"/>
          <a:stretch/>
        </p:blipFill>
        <p:spPr>
          <a:xfrm>
            <a:off x="-6799080" y="751499"/>
            <a:ext cx="6013073" cy="4188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DE97D-CE87-41D9-B86C-CE5D33DF3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16100" y="2000400"/>
            <a:ext cx="1599783" cy="252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8E9B1-802E-453A-8A9C-688385FD1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85464" y="3028831"/>
            <a:ext cx="2456810" cy="2435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2D28A-7604-4071-A87C-4B93BE8EB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9" y="1046641"/>
            <a:ext cx="2456810" cy="363528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0373144-9EBD-40A6-A51F-B216C6248536}"/>
              </a:ext>
            </a:extLst>
          </p:cNvPr>
          <p:cNvSpPr txBox="1">
            <a:spLocks/>
          </p:cNvSpPr>
          <p:nvPr/>
        </p:nvSpPr>
        <p:spPr>
          <a:xfrm>
            <a:off x="4185304" y="1200507"/>
            <a:ext cx="4386155" cy="128930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Complete set of sharing features in Outlook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Protection against sending links that won’t work for all recipients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Easily create links that only work for people in the email thread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Follows all admin settings and policies you’ve configured</a:t>
            </a:r>
            <a:endParaRPr lang="en-US" sz="1799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  <a:p>
            <a:pPr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b="1" dirty="0">
                <a:solidFill>
                  <a:srgbClr val="00B050"/>
                </a:solidFill>
              </a:rPr>
              <a:t>Available now in Outlook on the web</a:t>
            </a:r>
          </a:p>
        </p:txBody>
      </p:sp>
    </p:spTree>
    <p:extLst>
      <p:ext uri="{BB962C8B-B14F-4D97-AF65-F5344CB8AC3E}">
        <p14:creationId xmlns:p14="http://schemas.microsoft.com/office/powerpoint/2010/main" val="19057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2999" dirty="0"/>
              <a:t>Sharing integration in Microsoft Teams</a:t>
            </a:r>
            <a:br>
              <a:rPr lang="en-US" sz="2999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0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9598-39DC-8243-AC63-247F8605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99" dirty="0"/>
              <a:t>NEW! Sharing integration in Microsoft Teams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B274F8C-F6F3-E643-9CEA-1E7C4D90D81E}"/>
              </a:ext>
            </a:extLst>
          </p:cNvPr>
          <p:cNvSpPr txBox="1">
            <a:spLocks/>
          </p:cNvSpPr>
          <p:nvPr/>
        </p:nvSpPr>
        <p:spPr>
          <a:xfrm>
            <a:off x="5191005" y="1271188"/>
            <a:ext cx="3751667" cy="128930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Complete set of sharing features in Teams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Share files without creating unintended copies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Easily create links that only work for people in your team</a:t>
            </a:r>
          </a:p>
          <a:p>
            <a:pPr marL="168023" indent="-168023"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Follows all admin settings and policies you’ve configured</a:t>
            </a:r>
            <a:endParaRPr lang="en-US" sz="1799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</a:endParaRPr>
          </a:p>
          <a:p>
            <a:pPr defTabSz="685570">
              <a:spcBef>
                <a:spcPts val="882"/>
              </a:spcBef>
              <a:spcAft>
                <a:spcPts val="882"/>
              </a:spcAft>
              <a:defRPr/>
            </a:pPr>
            <a:r>
              <a:rPr lang="en-US" sz="1799" b="1">
                <a:solidFill>
                  <a:srgbClr val="0078D4"/>
                </a:solidFill>
              </a:rPr>
              <a:t>Coming this year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F6BD8BF-B2EE-412A-8F04-9222CD376F55}"/>
              </a:ext>
            </a:extLst>
          </p:cNvPr>
          <p:cNvSpPr txBox="1">
            <a:spLocks/>
          </p:cNvSpPr>
          <p:nvPr/>
        </p:nvSpPr>
        <p:spPr>
          <a:xfrm>
            <a:off x="6303135" y="4447150"/>
            <a:ext cx="2352439" cy="4695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570">
              <a:spcBef>
                <a:spcPts val="882"/>
              </a:spcBef>
              <a:spcAft>
                <a:spcPts val="882"/>
              </a:spcAft>
              <a:buNone/>
              <a:defRPr/>
            </a:pPr>
            <a:endParaRPr lang="en-US" sz="2352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EDE8D-F2B7-4F93-9603-76137159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2" y="1191052"/>
            <a:ext cx="4787714" cy="33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8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2999" dirty="0"/>
              <a:t>Sharing links that block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6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2F756BD-E83E-45B7-8AA1-D3C0074FB6E3}"/>
              </a:ext>
            </a:extLst>
          </p:cNvPr>
          <p:cNvSpPr txBox="1">
            <a:spLocks/>
          </p:cNvSpPr>
          <p:nvPr/>
        </p:nvSpPr>
        <p:spPr>
          <a:xfrm>
            <a:off x="3724074" y="1828801"/>
            <a:ext cx="4939867" cy="2246051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Brazilian, living in Berlin. </a:t>
            </a:r>
          </a:p>
          <a:p>
            <a:r>
              <a:rPr lang="en-US" sz="1500"/>
              <a:t>Love beers, cold weather and beers…</a:t>
            </a:r>
          </a:p>
          <a:p>
            <a:r>
              <a:rPr lang="en-US" sz="1500" dirty="0"/>
              <a:t>MCSA, Office 365 MVP since 2011.</a:t>
            </a:r>
          </a:p>
          <a:p>
            <a:r>
              <a:rPr lang="en-US" sz="1500" dirty="0"/>
              <a:t>Microsoft 365 Administrator @ Schindler (Berlin)</a:t>
            </a:r>
          </a:p>
          <a:p>
            <a:r>
              <a:rPr lang="en-US" sz="1500" dirty="0"/>
              <a:t>You can find me:</a:t>
            </a:r>
          </a:p>
          <a:p>
            <a:pPr lvl="1"/>
            <a:r>
              <a:rPr lang="en-US" sz="1500" dirty="0">
                <a:hlinkClick r:id="rId2"/>
              </a:rPr>
              <a:t>www.sarabarbosa.net</a:t>
            </a:r>
            <a:endParaRPr lang="en-US" sz="1500" dirty="0"/>
          </a:p>
          <a:p>
            <a:pPr marL="342900" lvl="1" indent="0">
              <a:buNone/>
            </a:pPr>
            <a:r>
              <a:rPr lang="en-US" sz="1500" dirty="0"/>
              <a:t>&lt;- LinkedIn</a:t>
            </a:r>
          </a:p>
          <a:p>
            <a:pPr marL="342900" lvl="1" indent="0">
              <a:buNone/>
            </a:pPr>
            <a:r>
              <a:rPr lang="en-US" sz="1500" dirty="0"/>
              <a:t>Twitter - 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03D70-5AAE-4F5C-A36A-66F1B046B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r="4404"/>
          <a:stretch/>
        </p:blipFill>
        <p:spPr>
          <a:xfrm>
            <a:off x="191109" y="186700"/>
            <a:ext cx="3306179" cy="4438505"/>
          </a:xfrm>
          <a:prstGeom prst="rect">
            <a:avLst/>
          </a:prstGeom>
          <a:effectLst/>
        </p:spPr>
      </p:pic>
      <p:pic>
        <p:nvPicPr>
          <p:cNvPr id="5" name="Picture 4" descr="A picture containing ax, tool&#10;&#10;Description automatically generated">
            <a:extLst>
              <a:ext uri="{FF2B5EF4-FFF2-40B4-BE49-F238E27FC236}">
                <a16:creationId xmlns:a16="http://schemas.microsoft.com/office/drawing/2014/main" id="{C028C2B5-27ED-4163-AB8C-E1F300BCC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83824" y="3818434"/>
            <a:ext cx="260379" cy="21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19018-C9EB-4815-8E48-75F5B01C1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93" y="3422039"/>
            <a:ext cx="832247" cy="8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91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EA4DF-5A3B-DA43-91BD-E99B55CA2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7" y="908209"/>
            <a:ext cx="2256986" cy="39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EADA52-079C-DA40-BD45-44A92C306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2079"/>
            <a:ext cx="7886700" cy="994172"/>
          </a:xfrm>
        </p:spPr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Block downloads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940E5-A38D-424D-9A0D-273982FF14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17925" y="1036638"/>
            <a:ext cx="5426075" cy="4765675"/>
          </a:xfrm>
        </p:spPr>
        <p:txBody>
          <a:bodyPr spcFirstLastPara="1" vert="horz" wrap="square" lIns="107543" tIns="67214" rIns="107543" bIns="67214" rtlCol="0" anchor="t" anchorCtr="0">
            <a:spAutoFit/>
          </a:bodyPr>
          <a:lstStyle/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Keep your documents in the cloud</a:t>
            </a:r>
          </a:p>
          <a:p>
            <a:pPr marL="510863" lvl="1" indent="-342797"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out-of-date copies</a:t>
            </a:r>
          </a:p>
          <a:p>
            <a:pPr marL="510863" lvl="1" indent="-342797">
              <a:buSzPct val="70000"/>
              <a:buFont typeface="Arial" panose="020B0604020202020204" pitchFamily="34" charset="0"/>
              <a:buChar char="•"/>
            </a:pPr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Maintain access control</a:t>
            </a:r>
          </a:p>
          <a:p>
            <a:pPr marL="342797" indent="-342797">
              <a:buSzPct val="70000"/>
            </a:pPr>
            <a:endParaRPr lang="en-U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Available for view-only links</a:t>
            </a:r>
          </a:p>
          <a:p>
            <a:pPr marL="342797" indent="-342797">
              <a:buSzPct val="70000"/>
            </a:pP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supports “specific people” links</a:t>
            </a:r>
          </a:p>
          <a:p>
            <a:pPr marL="342797" indent="-342797">
              <a:buSzPct val="70000"/>
            </a:pPr>
            <a:endParaRPr lang="en-US" sz="15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now</a:t>
            </a:r>
            <a:r>
              <a:rPr lang="en-US" sz="21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Office files</a:t>
            </a:r>
          </a:p>
          <a:p>
            <a:pPr marL="342797" indent="-342797">
              <a:buSzPct val="70000"/>
            </a:pPr>
            <a:r>
              <a:rPr lang="en-US" sz="21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Coming</a:t>
            </a:r>
            <a:r>
              <a:rPr lang="en-US" sz="21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early 2020 </a:t>
            </a:r>
            <a:r>
              <a:rPr lang="en-US" sz="21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PDF &amp; more</a:t>
            </a:r>
            <a:endParaRPr lang="en-US" sz="2100" b="1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67590" indent="-167590">
              <a:buSzPct val="70000"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867D3A-B409-49B6-8456-FD2D0AD55489}"/>
              </a:ext>
            </a:extLst>
          </p:cNvPr>
          <p:cNvSpPr/>
          <p:nvPr/>
        </p:nvSpPr>
        <p:spPr>
          <a:xfrm>
            <a:off x="496185" y="3912781"/>
            <a:ext cx="2069805" cy="396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4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3200" dirty="0"/>
              <a:t>Use Case – Request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1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287D-1ADE-4C48-9AAD-50052354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publisher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5B79-D746-4352-A7E2-20AC334E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Process to publish a book with collaboration, productivity and being manageable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Design the cover;</a:t>
            </a:r>
          </a:p>
          <a:p>
            <a:pPr marL="0" indent="0">
              <a:buNone/>
            </a:pPr>
            <a:r>
              <a:rPr lang="en-US" dirty="0"/>
              <a:t>- Writer;</a:t>
            </a:r>
          </a:p>
          <a:p>
            <a:pPr marL="0" indent="0">
              <a:buNone/>
            </a:pPr>
            <a:r>
              <a:rPr lang="en-US" dirty="0"/>
              <a:t>- Reviewer;</a:t>
            </a:r>
          </a:p>
          <a:p>
            <a:pPr marL="0" indent="0">
              <a:buNone/>
            </a:pPr>
            <a:r>
              <a:rPr lang="en-US" dirty="0"/>
              <a:t>- Editorial chief;</a:t>
            </a:r>
          </a:p>
          <a:p>
            <a:pPr marL="0" indent="0">
              <a:buNone/>
            </a:pPr>
            <a:r>
              <a:rPr lang="en-US" dirty="0"/>
              <a:t>- Printer;</a:t>
            </a:r>
          </a:p>
          <a:p>
            <a:pPr marL="0" indent="0">
              <a:buNone/>
            </a:pPr>
            <a:r>
              <a:rPr lang="en-US" dirty="0"/>
              <a:t>…more</a:t>
            </a:r>
          </a:p>
        </p:txBody>
      </p:sp>
    </p:spTree>
    <p:extLst>
      <p:ext uri="{BB962C8B-B14F-4D97-AF65-F5344CB8AC3E}">
        <p14:creationId xmlns:p14="http://schemas.microsoft.com/office/powerpoint/2010/main" val="280971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3200" dirty="0"/>
              <a:t>Request files using OneDrive for Business </a:t>
            </a:r>
            <a:br>
              <a:rPr lang="en-US" sz="3200" dirty="0"/>
            </a:br>
            <a:r>
              <a:rPr lang="en-US" sz="3200" i="1" dirty="0"/>
              <a:t>(OOTB - DEMO)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155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5510" y="670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458" y="-4284464"/>
            <a:ext cx="5406410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1943785" y="1200508"/>
            <a:ext cx="1371243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1934060" y="1429048"/>
            <a:ext cx="2399675" cy="775284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Pick a folder and request files…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90583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560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" r="1392"/>
          <a:stretch/>
        </p:blipFill>
        <p:spPr>
          <a:xfrm>
            <a:off x="1943530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2457745" y="3201262"/>
            <a:ext cx="211400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2457745" y="3371641"/>
            <a:ext cx="2114000" cy="1052155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link that works for Anyone that gets it.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E546FD-CA8F-4784-9769-0331E2D42FD1}"/>
              </a:ext>
            </a:extLst>
          </p:cNvPr>
          <p:cNvCxnSpPr/>
          <p:nvPr/>
        </p:nvCxnSpPr>
        <p:spPr>
          <a:xfrm>
            <a:off x="14171891" y="2571750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0C700-222F-4470-B85A-DBD21B682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7388" y="670"/>
            <a:ext cx="9158712" cy="54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5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560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r="1392"/>
          <a:stretch/>
        </p:blipFill>
        <p:spPr>
          <a:xfrm>
            <a:off x="1943530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2457745" y="3201262"/>
            <a:ext cx="211400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2457745" y="3371641"/>
            <a:ext cx="2114000" cy="1052155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link that works for Anyone that gets it.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E546FD-CA8F-4784-9769-0331E2D42FD1}"/>
              </a:ext>
            </a:extLst>
          </p:cNvPr>
          <p:cNvCxnSpPr>
            <a:cxnSpLocks/>
          </p:cNvCxnSpPr>
          <p:nvPr/>
        </p:nvCxnSpPr>
        <p:spPr>
          <a:xfrm>
            <a:off x="7371621" y="2571750"/>
            <a:ext cx="1485513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0C700-222F-4470-B85A-DBD21B68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388" y="670"/>
            <a:ext cx="9158712" cy="54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560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r="1392"/>
          <a:stretch/>
        </p:blipFill>
        <p:spPr>
          <a:xfrm>
            <a:off x="1943530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2457745" y="3201262"/>
            <a:ext cx="211400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2457745" y="3371641"/>
            <a:ext cx="2114000" cy="1052155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link that works for Anyone that gets it.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0C700-222F-4470-B85A-DBD21B68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388" y="670"/>
            <a:ext cx="9158712" cy="54278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B374D-4AB8-40E2-8690-1193756C2F9B}"/>
              </a:ext>
            </a:extLst>
          </p:cNvPr>
          <p:cNvCxnSpPr>
            <a:cxnSpLocks/>
          </p:cNvCxnSpPr>
          <p:nvPr/>
        </p:nvCxnSpPr>
        <p:spPr>
          <a:xfrm>
            <a:off x="11029459" y="2571750"/>
            <a:ext cx="1771189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71424A-D7C9-4ABD-B5B6-3B90E0C7E30F}"/>
              </a:ext>
            </a:extLst>
          </p:cNvPr>
          <p:cNvCxnSpPr/>
          <p:nvPr/>
        </p:nvCxnSpPr>
        <p:spPr>
          <a:xfrm>
            <a:off x="14057620" y="2571750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6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560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r="1392"/>
          <a:stretch/>
        </p:blipFill>
        <p:spPr>
          <a:xfrm>
            <a:off x="1943530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2457745" y="3201262"/>
            <a:ext cx="211400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2457745" y="3371641"/>
            <a:ext cx="2114000" cy="1052155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link that works for Anyone that gets it.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0C700-222F-4470-B85A-DBD21B68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388" y="670"/>
            <a:ext cx="9158712" cy="54278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71424A-D7C9-4ABD-B5B6-3B90E0C7E30F}"/>
              </a:ext>
            </a:extLst>
          </p:cNvPr>
          <p:cNvCxnSpPr/>
          <p:nvPr/>
        </p:nvCxnSpPr>
        <p:spPr>
          <a:xfrm>
            <a:off x="14057620" y="2571750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5453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r="1392"/>
          <a:stretch/>
        </p:blipFill>
        <p:spPr>
          <a:xfrm>
            <a:off x="-12855401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-12341186" y="3201262"/>
            <a:ext cx="211400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-12341186" y="3371641"/>
            <a:ext cx="2114000" cy="1052155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link that works for Anyone that gets it.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9B0C-0A1E-4AA4-B3F7-2564246A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" y="670"/>
            <a:ext cx="9158712" cy="54278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B10C54-B99A-4896-80D2-2AD68AC70D18}"/>
              </a:ext>
            </a:extLst>
          </p:cNvPr>
          <p:cNvGrpSpPr/>
          <p:nvPr/>
        </p:nvGrpSpPr>
        <p:grpSpPr>
          <a:xfrm>
            <a:off x="2286596" y="5714852"/>
            <a:ext cx="5770647" cy="1452268"/>
            <a:chOff x="3048000" y="4495800"/>
            <a:chExt cx="7696200" cy="19368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ACBE40-182F-4D0A-AAB6-C309754C5F70}"/>
                </a:ext>
              </a:extLst>
            </p:cNvPr>
            <p:cNvSpPr txBox="1"/>
            <p:nvPr/>
          </p:nvSpPr>
          <p:spPr>
            <a:xfrm>
              <a:off x="3733800" y="4876800"/>
              <a:ext cx="4876801" cy="1403238"/>
            </a:xfrm>
            <a:prstGeom prst="rect">
              <a:avLst/>
            </a:prstGeom>
            <a:solidFill>
              <a:srgbClr val="D83B01"/>
            </a:solidFill>
          </p:spPr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595">
                <a:defRPr/>
              </a:pPr>
              <a:r>
                <a:rPr lang="en-US" sz="1799">
                  <a:solidFill>
                    <a:srgbClr val="FFFFFF"/>
                  </a:solidFill>
                  <a:latin typeface="Segoe UI Semilight"/>
                  <a:cs typeface="Segoe UI Semilight"/>
                </a:rPr>
                <a:t>Streamlined experience that lets people upload without viewing folder contents…</a:t>
              </a:r>
              <a:endParaRPr lang="en-US" sz="1349">
                <a:solidFill>
                  <a:srgbClr val="FFFFFF"/>
                </a:solidFill>
                <a:latin typeface="Segoe UI Semilight"/>
                <a:cs typeface="Segoe UI Semiligh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9C273A1-FD25-4FD3-A664-1BA725FA6B53}"/>
                </a:ext>
              </a:extLst>
            </p:cNvPr>
            <p:cNvGrpSpPr/>
            <p:nvPr/>
          </p:nvGrpSpPr>
          <p:grpSpPr>
            <a:xfrm>
              <a:off x="3048000" y="4495800"/>
              <a:ext cx="5562600" cy="609600"/>
              <a:chOff x="3048000" y="7620000"/>
              <a:chExt cx="5562600" cy="60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B60FE12-DC6E-436C-931B-B9F48BB4E8FA}"/>
                  </a:ext>
                </a:extLst>
              </p:cNvPr>
              <p:cNvSpPr/>
              <p:nvPr/>
            </p:nvSpPr>
            <p:spPr bwMode="auto">
              <a:xfrm>
                <a:off x="3733800" y="7772400"/>
                <a:ext cx="4876800" cy="112933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1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DF4D404-E8BD-46D4-A715-3582AD027A7B}"/>
                  </a:ext>
                </a:extLst>
              </p:cNvPr>
              <p:cNvSpPr/>
              <p:nvPr/>
            </p:nvSpPr>
            <p:spPr bwMode="auto">
              <a:xfrm>
                <a:off x="3048000" y="7620000"/>
                <a:ext cx="457200" cy="6096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1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99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35D141-E8EA-4111-83A5-58836F0ABAD0}"/>
                </a:ext>
              </a:extLst>
            </p:cNvPr>
            <p:cNvSpPr/>
            <p:nvPr/>
          </p:nvSpPr>
          <p:spPr bwMode="auto">
            <a:xfrm>
              <a:off x="9144000" y="5029200"/>
              <a:ext cx="1600200" cy="1403461"/>
            </a:xfrm>
            <a:prstGeom prst="rect">
              <a:avLst/>
            </a:prstGeom>
            <a:noFill/>
            <a:ln>
              <a:solidFill>
                <a:srgbClr val="F3F2F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0DED27-1509-416F-A176-96214C2A7C9C}"/>
              </a:ext>
            </a:extLst>
          </p:cNvPr>
          <p:cNvCxnSpPr/>
          <p:nvPr/>
        </p:nvCxnSpPr>
        <p:spPr>
          <a:xfrm>
            <a:off x="-9541565" y="2571750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0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DCF1-1DBA-4B2A-BBEE-A4BA94D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PageRight_E761">
            <a:extLst>
              <a:ext uri="{FF2B5EF4-FFF2-40B4-BE49-F238E27FC236}">
                <a16:creationId xmlns:a16="http://schemas.microsoft.com/office/drawing/2014/main" id="{D32F5EB3-EC00-4CAE-8459-CAB1470581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1680158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F842-7CB1-4BA3-9CDB-D61D12BF4578}"/>
              </a:ext>
            </a:extLst>
          </p:cNvPr>
          <p:cNvSpPr txBox="1"/>
          <p:nvPr/>
        </p:nvSpPr>
        <p:spPr>
          <a:xfrm>
            <a:off x="1306345" y="1558430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Sharing overview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708242B2-CB50-492D-8F8C-E191BA2FFC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21924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3F038569-9A36-4401-AFAE-44FBEED26F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8954" y="270478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9C70C654-E2BD-47DD-9341-082E96CDB6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145" y="321710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A7E76-AB06-427C-BA6F-D18C0D98741D}"/>
              </a:ext>
            </a:extLst>
          </p:cNvPr>
          <p:cNvSpPr txBox="1"/>
          <p:nvPr/>
        </p:nvSpPr>
        <p:spPr>
          <a:xfrm>
            <a:off x="1303805" y="2071194"/>
            <a:ext cx="4335542" cy="505466"/>
          </a:xfrm>
          <a:prstGeom prst="rect">
            <a:avLst/>
          </a:prstGeom>
          <a:noFill/>
        </p:spPr>
        <p:txBody>
          <a:bodyPr wrap="square" lIns="137124" tIns="109700" rIns="137124" bIns="1097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50" dirty="0">
                <a:solidFill>
                  <a:schemeClr val="bg1"/>
                </a:solidFill>
                <a:latin typeface="Segoe UI Semilight"/>
                <a:cs typeface="Segoe UI Semilight"/>
              </a:rPr>
              <a:t>What’s new for users – Ignite 2019</a:t>
            </a:r>
            <a:endParaRPr lang="en-US" sz="2099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A154A-2E00-42D0-8841-F7C2362E1530}"/>
              </a:ext>
            </a:extLst>
          </p:cNvPr>
          <p:cNvSpPr txBox="1"/>
          <p:nvPr/>
        </p:nvSpPr>
        <p:spPr>
          <a:xfrm>
            <a:off x="1303805" y="2583059"/>
            <a:ext cx="327625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Management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15BF-7E0F-4417-8324-3639485BC8D2}"/>
              </a:ext>
            </a:extLst>
          </p:cNvPr>
          <p:cNvSpPr txBox="1"/>
          <p:nvPr/>
        </p:nvSpPr>
        <p:spPr>
          <a:xfrm>
            <a:off x="1303805" y="3088231"/>
            <a:ext cx="4576389" cy="519406"/>
          </a:xfrm>
          <a:prstGeom prst="rect">
            <a:avLst/>
          </a:prstGeom>
          <a:noFill/>
        </p:spPr>
        <p:txBody>
          <a:bodyPr wrap="square" lIns="137124" tIns="109700" rIns="137124" bIns="1097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50" dirty="0">
                <a:solidFill>
                  <a:schemeClr val="bg1"/>
                </a:solidFill>
                <a:latin typeface="Segoe UI Semilight"/>
                <a:cs typeface="Segoe UI Semilight"/>
              </a:rPr>
              <a:t>What’s new for admins – Ignite 2019</a:t>
            </a:r>
            <a:endParaRPr lang="en-US" sz="2099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66652"/>
      </p:ext>
    </p:extLst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453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" r="1392"/>
          <a:stretch/>
        </p:blipFill>
        <p:spPr>
          <a:xfrm>
            <a:off x="-12855401" y="1200507"/>
            <a:ext cx="5256431" cy="4799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-12341186" y="3201262"/>
            <a:ext cx="2114000" cy="84678"/>
          </a:xfrm>
          <a:prstGeom prst="rect">
            <a:avLst/>
          </a:prstGeom>
          <a:solidFill>
            <a:srgbClr val="0071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-12341186" y="3371641"/>
            <a:ext cx="2114000" cy="1052155"/>
          </a:xfrm>
          <a:prstGeom prst="rect">
            <a:avLst/>
          </a:prstGeom>
          <a:solidFill>
            <a:srgbClr val="0071B9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…that works for Anyone with the link…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9B0C-0A1E-4AA4-B3F7-2564246A4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6" y="670"/>
            <a:ext cx="9158712" cy="5427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8B1E5-21BC-474D-9A01-C74B1B364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28752" y="743427"/>
            <a:ext cx="4696002" cy="3942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779A1B-5AD4-4C5D-BC7F-0901BC9F35DB}"/>
              </a:ext>
            </a:extLst>
          </p:cNvPr>
          <p:cNvGrpSpPr/>
          <p:nvPr/>
        </p:nvGrpSpPr>
        <p:grpSpPr>
          <a:xfrm>
            <a:off x="2286596" y="3371642"/>
            <a:ext cx="5770647" cy="1452268"/>
            <a:chOff x="3048000" y="4495800"/>
            <a:chExt cx="7696200" cy="19368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3A111D-8CA4-4215-88C7-20EA065FEB85}"/>
                </a:ext>
              </a:extLst>
            </p:cNvPr>
            <p:cNvSpPr txBox="1"/>
            <p:nvPr/>
          </p:nvSpPr>
          <p:spPr>
            <a:xfrm>
              <a:off x="3733800" y="4876800"/>
              <a:ext cx="4876801" cy="1403238"/>
            </a:xfrm>
            <a:prstGeom prst="rect">
              <a:avLst/>
            </a:prstGeom>
            <a:solidFill>
              <a:srgbClr val="D83B01"/>
            </a:solidFill>
          </p:spPr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595">
                <a:defRPr/>
              </a:pPr>
              <a:r>
                <a:rPr lang="en-US" sz="1799">
                  <a:solidFill>
                    <a:srgbClr val="FFFFFF"/>
                  </a:solidFill>
                  <a:latin typeface="Segoe UI Semilight"/>
                  <a:cs typeface="Segoe UI Semilight"/>
                </a:rPr>
                <a:t>Streamlined experience that lets people upload without viewing folder contents…</a:t>
              </a:r>
              <a:endParaRPr lang="en-US" sz="1349">
                <a:solidFill>
                  <a:srgbClr val="FFFFFF"/>
                </a:solidFill>
                <a:latin typeface="Segoe UI Semilight"/>
                <a:cs typeface="Segoe UI Semi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6EEF3F-B28C-4240-A6B1-DAED967D711B}"/>
                </a:ext>
              </a:extLst>
            </p:cNvPr>
            <p:cNvGrpSpPr/>
            <p:nvPr/>
          </p:nvGrpSpPr>
          <p:grpSpPr>
            <a:xfrm>
              <a:off x="3048000" y="4495800"/>
              <a:ext cx="5562600" cy="609600"/>
              <a:chOff x="3048000" y="7620000"/>
              <a:chExt cx="5562600" cy="6096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5EF05EB-CBF6-4CA4-A5D2-68FC4C78FDE5}"/>
                  </a:ext>
                </a:extLst>
              </p:cNvPr>
              <p:cNvSpPr/>
              <p:nvPr/>
            </p:nvSpPr>
            <p:spPr bwMode="auto">
              <a:xfrm>
                <a:off x="3733800" y="7772400"/>
                <a:ext cx="4876800" cy="112933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1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99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BC610F-8D0A-4A90-B43A-D95E28AA7F01}"/>
                  </a:ext>
                </a:extLst>
              </p:cNvPr>
              <p:cNvSpPr/>
              <p:nvPr/>
            </p:nvSpPr>
            <p:spPr bwMode="auto">
              <a:xfrm>
                <a:off x="3048000" y="7620000"/>
                <a:ext cx="457200" cy="60960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1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99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A430AB-A36B-4C7A-8432-06552FC80CE1}"/>
                </a:ext>
              </a:extLst>
            </p:cNvPr>
            <p:cNvSpPr/>
            <p:nvPr/>
          </p:nvSpPr>
          <p:spPr bwMode="auto">
            <a:xfrm>
              <a:off x="9144000" y="5029200"/>
              <a:ext cx="1600200" cy="1403461"/>
            </a:xfrm>
            <a:prstGeom prst="rect">
              <a:avLst/>
            </a:prstGeom>
            <a:noFill/>
            <a:ln>
              <a:solidFill>
                <a:srgbClr val="F3F2F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58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2F40E-9762-47F3-A5C9-D4E41518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4534" y="-2056195"/>
            <a:ext cx="18055208" cy="106842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A050E3-681E-4C71-804C-EFEDD0BDF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9" t="3272" r="1393" b="1831"/>
          <a:stretch/>
        </p:blipFill>
        <p:spPr>
          <a:xfrm>
            <a:off x="401137" y="1257642"/>
            <a:ext cx="3731549" cy="331383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996D2-1521-484F-8974-9CB7AEA5887F}"/>
              </a:ext>
            </a:extLst>
          </p:cNvPr>
          <p:cNvSpPr/>
          <p:nvPr/>
        </p:nvSpPr>
        <p:spPr bwMode="auto">
          <a:xfrm>
            <a:off x="-12341186" y="3201262"/>
            <a:ext cx="2114000" cy="84678"/>
          </a:xfrm>
          <a:prstGeom prst="rect">
            <a:avLst/>
          </a:prstGeom>
          <a:solidFill>
            <a:srgbClr val="0071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EE40-E141-4B84-B825-F301C28BED67}"/>
              </a:ext>
            </a:extLst>
          </p:cNvPr>
          <p:cNvSpPr txBox="1"/>
          <p:nvPr/>
        </p:nvSpPr>
        <p:spPr>
          <a:xfrm>
            <a:off x="-12341186" y="3371641"/>
            <a:ext cx="2114000" cy="1052155"/>
          </a:xfrm>
          <a:prstGeom prst="rect">
            <a:avLst/>
          </a:prstGeom>
          <a:solidFill>
            <a:srgbClr val="0071B9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…that works for Anyone with the link…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9B0C-0A1E-4AA4-B3F7-2564246A4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48" t="454" r="25993" b="27350"/>
          <a:stretch/>
        </p:blipFill>
        <p:spPr>
          <a:xfrm>
            <a:off x="1432208" y="2171804"/>
            <a:ext cx="4093579" cy="359951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4A97E-17FD-4176-AC3D-D08EED74AD94}"/>
              </a:ext>
            </a:extLst>
          </p:cNvPr>
          <p:cNvSpPr/>
          <p:nvPr/>
        </p:nvSpPr>
        <p:spPr bwMode="auto">
          <a:xfrm>
            <a:off x="13964347" y="3486937"/>
            <a:ext cx="3656648" cy="84678"/>
          </a:xfrm>
          <a:prstGeom prst="rect">
            <a:avLst/>
          </a:prstGeom>
          <a:solidFill>
            <a:srgbClr val="0071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A111D-8CA4-4215-88C7-20EA065FEB85}"/>
              </a:ext>
            </a:extLst>
          </p:cNvPr>
          <p:cNvSpPr txBox="1"/>
          <p:nvPr/>
        </p:nvSpPr>
        <p:spPr>
          <a:xfrm>
            <a:off x="13964347" y="3657318"/>
            <a:ext cx="3656648" cy="1052155"/>
          </a:xfrm>
          <a:prstGeom prst="rect">
            <a:avLst/>
          </a:prstGeom>
          <a:solidFill>
            <a:srgbClr val="0071B9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…with a streamlined experience that lets people upload without viewing folder contents…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6E5680-1956-428C-921A-9569D6C136F9}"/>
              </a:ext>
            </a:extLst>
          </p:cNvPr>
          <p:cNvSpPr/>
          <p:nvPr/>
        </p:nvSpPr>
        <p:spPr bwMode="auto">
          <a:xfrm>
            <a:off x="10915189" y="7077596"/>
            <a:ext cx="3656648" cy="42835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87AAC-E158-4B0A-AC05-5D1E036BF9CB}"/>
              </a:ext>
            </a:extLst>
          </p:cNvPr>
          <p:cNvSpPr txBox="1"/>
          <p:nvPr/>
        </p:nvSpPr>
        <p:spPr>
          <a:xfrm>
            <a:off x="15108512" y="9385124"/>
            <a:ext cx="1808303" cy="1329025"/>
          </a:xfrm>
          <a:prstGeom prst="rect">
            <a:avLst/>
          </a:prstGeom>
          <a:solidFill>
            <a:srgbClr val="0071B9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799">
                <a:solidFill>
                  <a:srgbClr val="FFFFFF"/>
                </a:solidFill>
                <a:latin typeface="Segoe UI Semilight"/>
                <a:cs typeface="Segoe UI Semilight"/>
              </a:rPr>
              <a:t>…and lets you know once files have bene submitted</a:t>
            </a:r>
            <a:endParaRPr lang="en-US" sz="1349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440FAB-400E-4661-A4B6-D66D94496EF6}"/>
              </a:ext>
            </a:extLst>
          </p:cNvPr>
          <p:cNvSpPr txBox="1">
            <a:spLocks/>
          </p:cNvSpPr>
          <p:nvPr/>
        </p:nvSpPr>
        <p:spPr>
          <a:xfrm>
            <a:off x="630187" y="323976"/>
            <a:ext cx="8455999" cy="41539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999" dirty="0">
                <a:solidFill>
                  <a:srgbClr val="072D6F"/>
                </a:solidFill>
              </a:rPr>
              <a:t>NEW! Request Files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2582AB9-8106-4D37-8CB8-966579C29261}"/>
              </a:ext>
            </a:extLst>
          </p:cNvPr>
          <p:cNvSpPr txBox="1">
            <a:spLocks/>
          </p:cNvSpPr>
          <p:nvPr/>
        </p:nvSpPr>
        <p:spPr>
          <a:xfrm>
            <a:off x="5715214" y="1035199"/>
            <a:ext cx="3370972" cy="3368934"/>
          </a:xfrm>
          <a:prstGeom prst="rect">
            <a:avLst/>
          </a:prstGeom>
        </p:spPr>
        <p:txBody>
          <a:bodyPr vert="horz" wrap="square" lIns="107543" tIns="67214" rIns="107543" bIns="67214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buSzPct val="70000"/>
              <a:buFont typeface="Arial" panose="020B0604020202020204" pitchFamily="34" charset="0"/>
              <a:buChar char="•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 people upload to a folder without letting them see what’s in the folder</a:t>
            </a:r>
          </a:p>
          <a:p>
            <a:pPr>
              <a:buSzPct val="70000"/>
            </a:pP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  <a:buFont typeface="Arial" panose="020B0604020202020204" pitchFamily="34" charset="0"/>
              <a:buChar char="•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Works for internal and external users</a:t>
            </a:r>
          </a:p>
          <a:p>
            <a:pPr>
              <a:buSzPct val="70000"/>
            </a:pPr>
            <a:endParaRPr lang="en-US" sz="21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  <a:buFont typeface="Arial" pitchFamily="34" charset="0"/>
              <a:buChar char="•"/>
            </a:pPr>
            <a:r>
              <a:rPr lang="en-US" sz="2100" b="1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endParaRPr lang="en-US" sz="21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4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3200" dirty="0"/>
              <a:t>Get link to PowerPoint slide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742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ADA52-079C-DA40-BD45-44A92C3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NEW! Get link to PowerPoint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940E5-A38D-424D-9A0D-273982FF147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17925" y="1036638"/>
            <a:ext cx="5426075" cy="4762500"/>
          </a:xfrm>
        </p:spPr>
        <p:txBody>
          <a:bodyPr spcFirstLastPara="1" vert="horz" wrap="square" lIns="107543" tIns="67214" rIns="107543" bIns="67214" rtlCol="0" anchor="t" anchorCtr="0">
            <a:spAutoFit/>
          </a:bodyPr>
          <a:lstStyle/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a link that takes recipients directly to the slide you need them to look at</a:t>
            </a:r>
          </a:p>
          <a:p>
            <a:pPr marL="342797" indent="-342797">
              <a:buSzPct val="70000"/>
            </a:pP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Continues to work even as slides get moved around</a:t>
            </a:r>
          </a:p>
          <a:p>
            <a:pPr marL="342797" indent="-342797">
              <a:buSzPct val="70000"/>
            </a:pPr>
            <a:endParaRPr lang="en-US" sz="2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common experience that respects IT policies and allows users to change link permissions/settings</a:t>
            </a:r>
          </a:p>
          <a:p>
            <a:pPr>
              <a:buSzPct val="70000"/>
            </a:pPr>
            <a:endParaRPr lang="en-US" sz="2100" b="1" dirty="0">
              <a:solidFill>
                <a:srgbClr val="00B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797" indent="-342797">
              <a:buSzPct val="70000"/>
            </a:pPr>
            <a:r>
              <a:rPr lang="en-US" sz="2100" b="1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now </a:t>
            </a:r>
            <a:r>
              <a:rPr lang="en-US" sz="2100" dirty="0">
                <a:solidFill>
                  <a:srgbClr val="00B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PowerPoint on the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79C7F-1234-4732-832A-DB9423FD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86" y="1257643"/>
            <a:ext cx="2471094" cy="297816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1212B78-7192-42C3-B5B9-0FA6B6E9DEA0}"/>
              </a:ext>
            </a:extLst>
          </p:cNvPr>
          <p:cNvSpPr/>
          <p:nvPr/>
        </p:nvSpPr>
        <p:spPr bwMode="auto">
          <a:xfrm rot="10800000">
            <a:off x="2458001" y="3257372"/>
            <a:ext cx="514216" cy="28567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0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5032" y="1423319"/>
            <a:ext cx="6618288" cy="2128837"/>
          </a:xfrm>
        </p:spPr>
        <p:txBody>
          <a:bodyPr/>
          <a:lstStyle/>
          <a:p>
            <a:pPr algn="ctr"/>
            <a:r>
              <a:rPr lang="en-US" sz="3200" dirty="0"/>
              <a:t>Link from browser address bar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069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3A0EE6-0BB2-4C16-9309-403160C37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" y="670"/>
            <a:ext cx="9141619" cy="58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3A0EE6-0BB2-4C16-9309-403160C37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" y="670"/>
            <a:ext cx="9141619" cy="5826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9792C-6B97-4F43-B2D3-5B5616FBB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" y="668"/>
            <a:ext cx="9137972" cy="583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831416-EA57-4BFB-B0AE-3E7A01933D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597" t="38176" r="62525" b="49099"/>
          <a:stretch/>
        </p:blipFill>
        <p:spPr>
          <a:xfrm>
            <a:off x="8057242" y="3600183"/>
            <a:ext cx="628487" cy="7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9 0.00672 L -0.0129 0.00672 L -0.28724 -0.02916 C -0.28803 -0.0294 -0.28868 -0.03009 -0.28933 -0.03032 C -0.3142 -0.03935 -0.26928 -0.02176 -0.3004 -0.03403 C -0.30365 -0.03379 -0.30704 -0.03472 -0.31016 -0.03287 C -0.31094 -0.03241 -0.30795 -0.02916 -0.30873 -0.02916 C -0.31433 -0.02986 -0.32514 -0.03866 -0.33034 -0.04028 C -0.33698 -0.04236 -0.34375 -0.04282 -0.3504 -0.04398 C -0.36159 -0.04861 -0.37266 -0.05347 -0.38373 -0.05764 C -0.38842 -0.05926 -0.3931 -0.05926 -0.39766 -0.06134 C -0.40196 -0.06319 -0.40586 -0.06736 -0.41016 -0.06991 C -0.4237 -0.07778 -0.4375 -0.08472 -0.45118 -0.09213 C -0.45482 -0.09421 -0.45873 -0.0956 -0.46224 -0.09838 C -0.47175 -0.10578 -0.4767 -0.10995 -0.48868 -0.1169 C -0.49584 -0.12083 -0.50326 -0.12361 -0.51016 -0.12916 C -0.51537 -0.13333 -0.5211 -0.13773 -0.52618 -0.14282 C -0.53008 -0.14653 -0.53386 -0.15116 -0.5379 -0.15509 C -0.55873 -0.17477 -0.55339 -0.16713 -0.57058 -0.18588 C -0.59506 -0.21273 -0.5681 -0.18356 -0.58933 -0.2118 C -0.59284 -0.21643 -0.59662 -0.22037 -0.6004 -0.22407 C -0.60378 -0.22778 -0.60756 -0.23032 -0.61081 -0.23403 C -0.61355 -0.23703 -0.61589 -0.24097 -0.61849 -0.24398 C -0.62162 -0.24745 -0.62826 -0.2537 -0.62826 -0.2537 C -0.63008 -0.25787 -0.63217 -0.2618 -0.63373 -0.2662 C -0.63581 -0.27153 -0.6375 -0.27754 -0.63933 -0.28333 C -0.63998 -0.28541 -0.64076 -0.2875 -0.64141 -0.28958 C -0.64232 -0.29282 -0.64284 -0.29537 -0.64415 -0.29815 C -0.64454 -0.29907 -0.64506 -0.3 -0.64558 -0.30069 C -0.64688 -0.30254 -0.64974 -0.30555 -0.64974 -0.30555 C -0.64896 -0.31828 -0.65131 -0.31782 -0.64831 -0.31782 " pathEditMode="relative" ptsTypes="AAAAAAAAAAAAAAAAAAAAAAAAAAAAAAA">
                                      <p:cBhvr>
                                        <p:cTn id="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3A0EE6-0BB2-4C16-9309-403160C37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" y="670"/>
            <a:ext cx="9141619" cy="5826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D01FB-17B5-47AF-BD9B-97404BF4B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" y="670"/>
            <a:ext cx="9141619" cy="5847232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9CA19006-5CFA-425E-83F1-D448A7176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9898" y="1943264"/>
            <a:ext cx="447559" cy="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93A0EE6-0BB2-4C16-9309-403160C37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" y="670"/>
            <a:ext cx="9141619" cy="5826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D01FB-17B5-47AF-BD9B-97404BF4B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" y="670"/>
            <a:ext cx="9141619" cy="5847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" y="670"/>
            <a:ext cx="9141619" cy="58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6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8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35B4C806-1BB7-4C7F-BF57-C2EBE83E9779}"/>
              </a:ext>
            </a:extLst>
          </p:cNvPr>
          <p:cNvSpPr txBox="1">
            <a:spLocks/>
          </p:cNvSpPr>
          <p:nvPr/>
        </p:nvSpPr>
        <p:spPr>
          <a:xfrm>
            <a:off x="2302050" y="1201372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Sharing Overview</a:t>
            </a:r>
          </a:p>
        </p:txBody>
      </p:sp>
    </p:spTree>
    <p:extLst>
      <p:ext uri="{BB962C8B-B14F-4D97-AF65-F5344CB8AC3E}">
        <p14:creationId xmlns:p14="http://schemas.microsoft.com/office/powerpoint/2010/main" val="419663187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BF7857-2472-4DCB-8F61-E8635050A5EE}"/>
              </a:ext>
            </a:extLst>
          </p:cNvPr>
          <p:cNvCxnSpPr>
            <a:cxnSpLocks/>
          </p:cNvCxnSpPr>
          <p:nvPr/>
        </p:nvCxnSpPr>
        <p:spPr>
          <a:xfrm>
            <a:off x="5828972" y="2000399"/>
            <a:ext cx="1485513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6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BF7857-2472-4DCB-8F61-E8635050A5EE}"/>
              </a:ext>
            </a:extLst>
          </p:cNvPr>
          <p:cNvCxnSpPr>
            <a:cxnSpLocks/>
          </p:cNvCxnSpPr>
          <p:nvPr/>
        </p:nvCxnSpPr>
        <p:spPr>
          <a:xfrm>
            <a:off x="9258270" y="2000399"/>
            <a:ext cx="1485513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12229296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94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9596319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16088-5CDD-4A2F-ACC3-0D735C631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7887" y="670"/>
            <a:ext cx="9141620" cy="58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-16463077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0833"/>
          <a:stretch/>
        </p:blipFill>
        <p:spPr>
          <a:xfrm>
            <a:off x="-19237019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480"/>
          <a:stretch/>
        </p:blipFill>
        <p:spPr>
          <a:xfrm>
            <a:off x="-19205562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858532" y="1943264"/>
            <a:ext cx="447559" cy="4475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-9729294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05B052-DADB-41D7-AD0D-10B7ACE1D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" y="670"/>
            <a:ext cx="9141620" cy="58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2EAA3-D485-44E6-A8E1-46F1BDFF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61" y="6229067"/>
            <a:ext cx="4907815" cy="1771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" y="670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6666"/>
          <a:stretch/>
        </p:blipFill>
        <p:spPr>
          <a:xfrm>
            <a:off x="1772380" y="343481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886650" y="4000128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1191" y="670"/>
            <a:ext cx="5661361" cy="3428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D05E1-5DF7-4419-85E5-F2DAC6256864}"/>
              </a:ext>
            </a:extLst>
          </p:cNvPr>
          <p:cNvGrpSpPr/>
          <p:nvPr/>
        </p:nvGrpSpPr>
        <p:grpSpPr>
          <a:xfrm>
            <a:off x="1886649" y="6571878"/>
            <a:ext cx="3942324" cy="1037195"/>
            <a:chOff x="2514599" y="3886200"/>
            <a:chExt cx="5257801" cy="138328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77013BC-67D7-42D6-9424-7ED81C71C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59CCF0-149E-4B8A-BEFA-8E181A8376A2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F2547B7-D14D-465D-AC8F-3E545BAD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 t="56775" r="86916" b="24336"/>
          <a:stretch/>
        </p:blipFill>
        <p:spPr>
          <a:xfrm>
            <a:off x="1884268" y="6850412"/>
            <a:ext cx="228542" cy="2285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05833C-91B6-47C3-8286-597092EE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 t="41946" r="86916" b="43163"/>
          <a:stretch/>
        </p:blipFill>
        <p:spPr>
          <a:xfrm>
            <a:off x="1884268" y="7136087"/>
            <a:ext cx="228542" cy="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8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" y="670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6666"/>
          <a:stretch/>
        </p:blipFill>
        <p:spPr>
          <a:xfrm>
            <a:off x="1772380" y="-3281234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886650" y="375414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1191" y="670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886649" y="2914561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64907B-1FCC-4416-B16B-7E4B9CDEE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56775" r="86916" b="24336"/>
          <a:stretch/>
        </p:blipFill>
        <p:spPr>
          <a:xfrm>
            <a:off x="1884268" y="3200237"/>
            <a:ext cx="228542" cy="228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35592-385A-4536-A56E-D2E77B844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41946" r="86916" b="43163"/>
          <a:stretch/>
        </p:blipFill>
        <p:spPr>
          <a:xfrm>
            <a:off x="1884268" y="3485912"/>
            <a:ext cx="228542" cy="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4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863" y="-2373803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72597" y="-1999060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1712864" y="-2374473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72594" y="540088"/>
            <a:ext cx="7313297" cy="1924073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64907B-1FCC-4416-B16B-7E4B9CDEE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56775" r="86916" b="24336"/>
          <a:stretch/>
        </p:blipFill>
        <p:spPr>
          <a:xfrm>
            <a:off x="172595" y="1053125"/>
            <a:ext cx="427721" cy="427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35592-385A-4536-A56E-D2E77B844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41946" r="86916" b="43163"/>
          <a:stretch/>
        </p:blipFill>
        <p:spPr>
          <a:xfrm>
            <a:off x="176562" y="1596661"/>
            <a:ext cx="427721" cy="337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9AC67-EA3E-46EB-B321-48627E200D72}"/>
              </a:ext>
            </a:extLst>
          </p:cNvPr>
          <p:cNvSpPr/>
          <p:nvPr/>
        </p:nvSpPr>
        <p:spPr bwMode="auto">
          <a:xfrm>
            <a:off x="58326" y="-227871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AEDDA-D896-4D0D-98D7-F09C9988B861}"/>
              </a:ext>
            </a:extLst>
          </p:cNvPr>
          <p:cNvSpPr/>
          <p:nvPr/>
        </p:nvSpPr>
        <p:spPr bwMode="auto">
          <a:xfrm>
            <a:off x="71022" y="274096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403A8A-1F8E-4357-B725-72BC3F81450E}"/>
              </a:ext>
            </a:extLst>
          </p:cNvPr>
          <p:cNvSpPr/>
          <p:nvPr/>
        </p:nvSpPr>
        <p:spPr bwMode="auto">
          <a:xfrm rot="16200000">
            <a:off x="5105594" y="1286834"/>
            <a:ext cx="1113912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E33718-A414-4025-A427-9E450C0BCE8F}"/>
              </a:ext>
            </a:extLst>
          </p:cNvPr>
          <p:cNvGrpSpPr/>
          <p:nvPr/>
        </p:nvGrpSpPr>
        <p:grpSpPr>
          <a:xfrm>
            <a:off x="5795008" y="406965"/>
            <a:ext cx="3172431" cy="1479029"/>
            <a:chOff x="7727102" y="541867"/>
            <a:chExt cx="4231010" cy="19725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304810-AA34-42EF-9D69-4D861958047F}"/>
                </a:ext>
              </a:extLst>
            </p:cNvPr>
            <p:cNvSpPr txBox="1"/>
            <p:nvPr/>
          </p:nvSpPr>
          <p:spPr>
            <a:xfrm>
              <a:off x="7727102" y="1603580"/>
              <a:ext cx="4231010" cy="910839"/>
            </a:xfrm>
            <a:prstGeom prst="rect">
              <a:avLst/>
            </a:prstGeom>
            <a:solidFill>
              <a:srgbClr val="D83B01"/>
            </a:solidFill>
          </p:spPr>
          <p:txBody>
  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595">
                <a:defRPr/>
              </a:pPr>
              <a:r>
                <a:rPr lang="en-US" sz="1499">
                  <a:solidFill>
                    <a:srgbClr val="FFFFFF"/>
                  </a:solidFill>
                  <a:latin typeface="Segoe UI Semilight"/>
                  <a:cs typeface="Segoe UI Semilight"/>
                </a:rPr>
                <a:t>Control who links copied out of the address bar will work for…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DA134C-68C9-40C0-B12D-B79ACF6F3429}"/>
                </a:ext>
              </a:extLst>
            </p:cNvPr>
            <p:cNvSpPr/>
            <p:nvPr/>
          </p:nvSpPr>
          <p:spPr bwMode="auto">
            <a:xfrm>
              <a:off x="10788123" y="54186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5814D-DE58-48B8-AF67-5A98BA1C919E}"/>
              </a:ext>
            </a:extLst>
          </p:cNvPr>
          <p:cNvSpPr/>
          <p:nvPr/>
        </p:nvSpPr>
        <p:spPr bwMode="auto">
          <a:xfrm>
            <a:off x="99275" y="227035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7240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863" y="-2373803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72597" y="-1999060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1712864" y="-2374473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72594" y="540088"/>
            <a:ext cx="7313297" cy="1924073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35592-385A-4536-A56E-D2E77B844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41946" r="86916" b="43163"/>
          <a:stretch/>
        </p:blipFill>
        <p:spPr>
          <a:xfrm>
            <a:off x="176562" y="1596661"/>
            <a:ext cx="427721" cy="3371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29AC67-EA3E-46EB-B321-48627E200D72}"/>
              </a:ext>
            </a:extLst>
          </p:cNvPr>
          <p:cNvSpPr/>
          <p:nvPr/>
        </p:nvSpPr>
        <p:spPr bwMode="auto">
          <a:xfrm>
            <a:off x="58326" y="-227871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AEDDA-D896-4D0D-98D7-F09C9988B861}"/>
              </a:ext>
            </a:extLst>
          </p:cNvPr>
          <p:cNvSpPr/>
          <p:nvPr/>
        </p:nvSpPr>
        <p:spPr bwMode="auto">
          <a:xfrm>
            <a:off x="71022" y="274096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5814D-DE58-48B8-AF67-5A98BA1C919E}"/>
              </a:ext>
            </a:extLst>
          </p:cNvPr>
          <p:cNvSpPr/>
          <p:nvPr/>
        </p:nvSpPr>
        <p:spPr bwMode="auto">
          <a:xfrm>
            <a:off x="99275" y="227035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22EC7-891B-4798-B0C2-3B22C812F5F7}"/>
              </a:ext>
            </a:extLst>
          </p:cNvPr>
          <p:cNvSpPr/>
          <p:nvPr/>
        </p:nvSpPr>
        <p:spPr bwMode="auto">
          <a:xfrm>
            <a:off x="644045" y="1474314"/>
            <a:ext cx="2061950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DDF1-FB0A-400C-9BAF-794F6069622E}"/>
              </a:ext>
            </a:extLst>
          </p:cNvPr>
          <p:cNvSpPr txBox="1"/>
          <p:nvPr/>
        </p:nvSpPr>
        <p:spPr>
          <a:xfrm>
            <a:off x="644044" y="1672867"/>
            <a:ext cx="3885188" cy="429164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349">
                <a:solidFill>
                  <a:srgbClr val="FFFFFF"/>
                </a:solidFill>
                <a:latin typeface="Segoe UI Semilight"/>
                <a:cs typeface="Segoe UI Semilight"/>
              </a:rPr>
              <a:t>…either for people who already have access</a:t>
            </a:r>
            <a:endParaRPr lang="en-US" sz="1050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4907B-1FCC-4416-B16B-7E4B9CDEE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56775" r="86916" b="24336"/>
          <a:stretch/>
        </p:blipFill>
        <p:spPr>
          <a:xfrm>
            <a:off x="172595" y="1053125"/>
            <a:ext cx="427721" cy="4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598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863" y="-2373803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72597" y="-1999060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1712864" y="-2374473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72594" y="540088"/>
            <a:ext cx="7313297" cy="1924073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29AC67-EA3E-46EB-B321-48627E200D72}"/>
              </a:ext>
            </a:extLst>
          </p:cNvPr>
          <p:cNvSpPr/>
          <p:nvPr/>
        </p:nvSpPr>
        <p:spPr bwMode="auto">
          <a:xfrm>
            <a:off x="58326" y="-227871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AEDDA-D896-4D0D-98D7-F09C9988B861}"/>
              </a:ext>
            </a:extLst>
          </p:cNvPr>
          <p:cNvSpPr/>
          <p:nvPr/>
        </p:nvSpPr>
        <p:spPr bwMode="auto">
          <a:xfrm>
            <a:off x="71022" y="274096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5814D-DE58-48B8-AF67-5A98BA1C919E}"/>
              </a:ext>
            </a:extLst>
          </p:cNvPr>
          <p:cNvSpPr/>
          <p:nvPr/>
        </p:nvSpPr>
        <p:spPr bwMode="auto">
          <a:xfrm>
            <a:off x="99275" y="227035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22EC7-891B-4798-B0C2-3B22C812F5F7}"/>
              </a:ext>
            </a:extLst>
          </p:cNvPr>
          <p:cNvSpPr/>
          <p:nvPr/>
        </p:nvSpPr>
        <p:spPr bwMode="auto">
          <a:xfrm>
            <a:off x="644044" y="1943961"/>
            <a:ext cx="4112058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DDF1-FB0A-400C-9BAF-794F6069622E}"/>
              </a:ext>
            </a:extLst>
          </p:cNvPr>
          <p:cNvSpPr txBox="1"/>
          <p:nvPr/>
        </p:nvSpPr>
        <p:spPr>
          <a:xfrm>
            <a:off x="644044" y="2142514"/>
            <a:ext cx="4254580" cy="429164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349">
                <a:solidFill>
                  <a:srgbClr val="FFFFFF"/>
                </a:solidFill>
                <a:latin typeface="Segoe UI Semilight"/>
                <a:cs typeface="Segoe UI Semilight"/>
              </a:rPr>
              <a:t>…or for anyone in your organization that gets the link</a:t>
            </a:r>
            <a:endParaRPr lang="en-US" sz="1050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9920985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1DDF4-FE7A-4A45-A340-CC3D973A1005}"/>
              </a:ext>
            </a:extLst>
          </p:cNvPr>
          <p:cNvSpPr txBox="1"/>
          <p:nvPr/>
        </p:nvSpPr>
        <p:spPr>
          <a:xfrm>
            <a:off x="781971" y="1713277"/>
            <a:ext cx="7573754" cy="782465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4050" spc="-75" dirty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Arial" charset="0"/>
              </a:rPr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386144102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863" y="-2373803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72597" y="-1999060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1712864" y="-2374473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72594" y="540088"/>
            <a:ext cx="7313297" cy="1924073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29AC67-EA3E-46EB-B321-48627E200D72}"/>
              </a:ext>
            </a:extLst>
          </p:cNvPr>
          <p:cNvSpPr/>
          <p:nvPr/>
        </p:nvSpPr>
        <p:spPr bwMode="auto">
          <a:xfrm>
            <a:off x="58326" y="-227871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AEDDA-D896-4D0D-98D7-F09C9988B861}"/>
              </a:ext>
            </a:extLst>
          </p:cNvPr>
          <p:cNvSpPr/>
          <p:nvPr/>
        </p:nvSpPr>
        <p:spPr bwMode="auto">
          <a:xfrm>
            <a:off x="71022" y="274096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5814D-DE58-48B8-AF67-5A98BA1C919E}"/>
              </a:ext>
            </a:extLst>
          </p:cNvPr>
          <p:cNvSpPr/>
          <p:nvPr/>
        </p:nvSpPr>
        <p:spPr bwMode="auto">
          <a:xfrm>
            <a:off x="99275" y="227035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22EC7-891B-4798-B0C2-3B22C812F5F7}"/>
              </a:ext>
            </a:extLst>
          </p:cNvPr>
          <p:cNvSpPr/>
          <p:nvPr/>
        </p:nvSpPr>
        <p:spPr bwMode="auto">
          <a:xfrm>
            <a:off x="644045" y="1943961"/>
            <a:ext cx="2442443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DDF1-FB0A-400C-9BAF-794F6069622E}"/>
              </a:ext>
            </a:extLst>
          </p:cNvPr>
          <p:cNvSpPr txBox="1"/>
          <p:nvPr/>
        </p:nvSpPr>
        <p:spPr>
          <a:xfrm>
            <a:off x="644044" y="2142514"/>
            <a:ext cx="4112057" cy="429164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349">
                <a:solidFill>
                  <a:srgbClr val="FFFFFF"/>
                </a:solidFill>
                <a:latin typeface="Segoe UI Semilight"/>
                <a:cs typeface="Segoe UI Semilight"/>
              </a:rPr>
              <a:t>…blocks external users</a:t>
            </a:r>
            <a:endParaRPr lang="en-US" sz="1050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1279860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863" y="-2373803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72597" y="-1999060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1712864" y="-2374473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72594" y="540088"/>
            <a:ext cx="7313297" cy="1924073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829AC67-EA3E-46EB-B321-48627E200D72}"/>
              </a:ext>
            </a:extLst>
          </p:cNvPr>
          <p:cNvSpPr/>
          <p:nvPr/>
        </p:nvSpPr>
        <p:spPr bwMode="auto">
          <a:xfrm>
            <a:off x="58326" y="-227871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AEDDA-D896-4D0D-98D7-F09C9988B861}"/>
              </a:ext>
            </a:extLst>
          </p:cNvPr>
          <p:cNvSpPr/>
          <p:nvPr/>
        </p:nvSpPr>
        <p:spPr bwMode="auto">
          <a:xfrm>
            <a:off x="71022" y="274096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45814D-DE58-48B8-AF67-5A98BA1C919E}"/>
              </a:ext>
            </a:extLst>
          </p:cNvPr>
          <p:cNvSpPr/>
          <p:nvPr/>
        </p:nvSpPr>
        <p:spPr bwMode="auto">
          <a:xfrm>
            <a:off x="99275" y="2270356"/>
            <a:ext cx="4685080" cy="9712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522EC7-891B-4798-B0C2-3B22C812F5F7}"/>
              </a:ext>
            </a:extLst>
          </p:cNvPr>
          <p:cNvSpPr/>
          <p:nvPr/>
        </p:nvSpPr>
        <p:spPr bwMode="auto">
          <a:xfrm>
            <a:off x="3143623" y="1943961"/>
            <a:ext cx="971297" cy="8467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6E196-5009-4E04-AF06-C8B222DEBC8C}"/>
              </a:ext>
            </a:extLst>
          </p:cNvPr>
          <p:cNvSpPr txBox="1"/>
          <p:nvPr/>
        </p:nvSpPr>
        <p:spPr>
          <a:xfrm>
            <a:off x="3143624" y="2149195"/>
            <a:ext cx="3937562" cy="429164"/>
          </a:xfrm>
          <a:prstGeom prst="rect">
            <a:avLst/>
          </a:prstGeom>
          <a:solidFill>
            <a:srgbClr val="D83B01"/>
          </a:solidFill>
        </p:spPr>
        <p:txBody>
          <a:bodyPr rot="0" spcFirstLastPara="0" vertOverflow="overflow" horzOverflow="overflow" vert="horz" wrap="square" lIns="137124" tIns="109700" rIns="137124" bIns="109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595">
              <a:defRPr/>
            </a:pPr>
            <a:r>
              <a:rPr lang="en-US" sz="1349">
                <a:solidFill>
                  <a:srgbClr val="FFFFFF"/>
                </a:solidFill>
                <a:latin typeface="Segoe UI Semilight"/>
                <a:cs typeface="Segoe UI Semilight"/>
              </a:rPr>
              <a:t>…requires internal users to have the link</a:t>
            </a:r>
            <a:endParaRPr lang="en-US" sz="1050">
              <a:solidFill>
                <a:srgbClr val="FFFFFF"/>
              </a:solidFill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248780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" y="670"/>
            <a:ext cx="5661361" cy="5142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A46B0-EAA0-46BA-988F-FFB6A41FD214}"/>
              </a:ext>
            </a:extLst>
          </p:cNvPr>
          <p:cNvSpPr/>
          <p:nvPr/>
        </p:nvSpPr>
        <p:spPr bwMode="auto">
          <a:xfrm>
            <a:off x="1886650" y="400616"/>
            <a:ext cx="5999187" cy="46850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6666"/>
          <a:stretch/>
        </p:blipFill>
        <p:spPr>
          <a:xfrm>
            <a:off x="1772380" y="-3281234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1886650" y="375414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1191" y="670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1886649" y="2914561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ED0223-B026-4820-8CF6-497D9CC31F63}"/>
              </a:ext>
            </a:extLst>
          </p:cNvPr>
          <p:cNvCxnSpPr>
            <a:cxnSpLocks/>
          </p:cNvCxnSpPr>
          <p:nvPr/>
        </p:nvCxnSpPr>
        <p:spPr>
          <a:xfrm>
            <a:off x="5771837" y="2000399"/>
            <a:ext cx="1485513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32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BF7857-2472-4DCB-8F61-E8635050A5EE}"/>
              </a:ext>
            </a:extLst>
          </p:cNvPr>
          <p:cNvCxnSpPr>
            <a:cxnSpLocks/>
          </p:cNvCxnSpPr>
          <p:nvPr/>
        </p:nvCxnSpPr>
        <p:spPr>
          <a:xfrm>
            <a:off x="9258270" y="2000399"/>
            <a:ext cx="1485513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12229296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2743676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0833"/>
          <a:stretch/>
        </p:blipFill>
        <p:spPr>
          <a:xfrm>
            <a:off x="1191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480"/>
          <a:stretch/>
        </p:blipFill>
        <p:spPr>
          <a:xfrm>
            <a:off x="1191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8221" y="1943264"/>
            <a:ext cx="447559" cy="4475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9596319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16088-5CDD-4A2F-ACC3-0D735C631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7887" y="670"/>
            <a:ext cx="9141620" cy="5835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D99A65-C5B7-4580-92A2-59AB46AED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27886" y="12859"/>
            <a:ext cx="9141620" cy="58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78D45F-0DA4-426A-B664-60A0A925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3350" y="-4950636"/>
            <a:ext cx="5661361" cy="5142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B7D54-CDAF-4EBE-AEC5-8B36DE6C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86" t="6666"/>
          <a:stretch/>
        </p:blipFill>
        <p:spPr>
          <a:xfrm>
            <a:off x="-5142161" y="-8233209"/>
            <a:ext cx="3890172" cy="479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A9049-3263-4074-8618-10472CD79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46"/>
          <a:stretch/>
        </p:blipFill>
        <p:spPr>
          <a:xfrm>
            <a:off x="-5027890" y="-4575892"/>
            <a:ext cx="3775901" cy="4995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0558B-1BFD-4BA6-9294-85C077058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333"/>
          <a:stretch/>
        </p:blipFill>
        <p:spPr>
          <a:xfrm>
            <a:off x="-6913350" y="-4951305"/>
            <a:ext cx="5661361" cy="3428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78568C-27C7-43DE-83F2-F4A8C00FE6F2}"/>
              </a:ext>
            </a:extLst>
          </p:cNvPr>
          <p:cNvGrpSpPr/>
          <p:nvPr/>
        </p:nvGrpSpPr>
        <p:grpSpPr>
          <a:xfrm>
            <a:off x="-5027891" y="-2037415"/>
            <a:ext cx="3942324" cy="1037195"/>
            <a:chOff x="2514599" y="3886200"/>
            <a:chExt cx="5257801" cy="13832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22EAA3-D485-44E6-A8E1-46F1BDFF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67" t="18965"/>
            <a:stretch/>
          </p:blipFill>
          <p:spPr>
            <a:xfrm>
              <a:off x="2514599" y="3961891"/>
              <a:ext cx="4191001" cy="130759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942839-7DC3-4FD8-B4D0-3373A28AC62A}"/>
                </a:ext>
              </a:extLst>
            </p:cNvPr>
            <p:cNvSpPr/>
            <p:nvPr/>
          </p:nvSpPr>
          <p:spPr bwMode="auto">
            <a:xfrm>
              <a:off x="6477000" y="3886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1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9DD55D9-E2DF-45FA-A40C-4F2C69746B28}"/>
              </a:ext>
            </a:extLst>
          </p:cNvPr>
          <p:cNvSpPr/>
          <p:nvPr/>
        </p:nvSpPr>
        <p:spPr bwMode="auto">
          <a:xfrm>
            <a:off x="-16463077" y="2228939"/>
            <a:ext cx="799892" cy="79989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991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C98534-F07C-445A-B60D-68910388F0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0833"/>
          <a:stretch/>
        </p:blipFill>
        <p:spPr>
          <a:xfrm>
            <a:off x="-19237019" y="670"/>
            <a:ext cx="19483075" cy="11243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1FF7A9-D2AA-4FFE-89F3-28480DA20C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480"/>
          <a:stretch/>
        </p:blipFill>
        <p:spPr>
          <a:xfrm>
            <a:off x="-19205562" y="12859"/>
            <a:ext cx="17826157" cy="11243741"/>
          </a:xfrm>
          <a:prstGeom prst="rect">
            <a:avLst/>
          </a:prstGeom>
        </p:spPr>
      </p:pic>
      <p:pic>
        <p:nvPicPr>
          <p:cNvPr id="15" name="Graphic 14" descr="Cursor">
            <a:extLst>
              <a:ext uri="{FF2B5EF4-FFF2-40B4-BE49-F238E27FC236}">
                <a16:creationId xmlns:a16="http://schemas.microsoft.com/office/drawing/2014/main" id="{AA1A81A0-A593-4032-A35D-4135EB0447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858532" y="1943264"/>
            <a:ext cx="447559" cy="4475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5B4119-574E-471A-B132-6A0D71AADE65}"/>
              </a:ext>
            </a:extLst>
          </p:cNvPr>
          <p:cNvCxnSpPr/>
          <p:nvPr/>
        </p:nvCxnSpPr>
        <p:spPr>
          <a:xfrm>
            <a:off x="-9729294" y="2000399"/>
            <a:ext cx="8913078" cy="0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05B052-DADB-41D7-AD0D-10B7ACE1D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" y="670"/>
            <a:ext cx="9141620" cy="583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5039A0-13AE-4075-9BA5-6A681C7CD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" y="12859"/>
            <a:ext cx="9141620" cy="58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ADA52-079C-DA40-BD45-44A92C306B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3723" y="195275"/>
            <a:ext cx="8456613" cy="4619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solidFill>
                  <a:srgbClr val="072D6F"/>
                </a:solidFill>
                <a:cs typeface="Segoe UI"/>
              </a:rPr>
              <a:t>NEW! Address bar sharing</a:t>
            </a:r>
            <a:endParaRPr lang="en-US" sz="3000" dirty="0">
              <a:solidFill>
                <a:srgbClr val="072D6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59621-D323-4EC3-BB15-503A79C5C81E}"/>
              </a:ext>
            </a:extLst>
          </p:cNvPr>
          <p:cNvSpPr txBox="1"/>
          <p:nvPr/>
        </p:nvSpPr>
        <p:spPr>
          <a:xfrm>
            <a:off x="5546869" y="769066"/>
            <a:ext cx="3595940" cy="3484748"/>
          </a:xfrm>
          <a:prstGeom prst="rect">
            <a:avLst/>
          </a:prstGeom>
          <a:noFill/>
        </p:spPr>
        <p:txBody>
          <a:bodyPr wrap="square" lIns="134429" tIns="107543" rIns="134429" bIns="107543" rtlCol="0">
            <a:spAutoFit/>
          </a:bodyPr>
          <a:lstStyle/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Choose to allow links copied out of address bar to be shareable internally</a:t>
            </a:r>
          </a:p>
          <a:p>
            <a:pPr marL="594853" lvl="1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Enables natural and easy collaboration within your organization</a:t>
            </a:r>
          </a:p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5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Respects policies</a:t>
            </a:r>
          </a:p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endParaRPr lang="en-US" sz="15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End-users can choose </a:t>
            </a:r>
            <a:r>
              <a:rPr lang="en-US" sz="15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per-file</a:t>
            </a:r>
            <a:r>
              <a:rPr lang="en-US" sz="15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to make the address bar link work only for people with existing access.</a:t>
            </a:r>
          </a:p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endParaRPr lang="en-US" sz="15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2033" indent="-252033" defTabSz="68557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1859BD"/>
                </a:solidFill>
                <a:latin typeface="Segoe UI Semilight"/>
              </a:rPr>
              <a:t>Coming early 2020</a:t>
            </a:r>
            <a:endParaRPr lang="en-US" sz="1500" b="1" dirty="0">
              <a:solidFill>
                <a:srgbClr val="1859BD"/>
              </a:solidFill>
              <a:latin typeface="Segoe UI Semi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D2BAD3-C2DD-4303-8D96-19072E224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7" t="18965"/>
          <a:stretch/>
        </p:blipFill>
        <p:spPr>
          <a:xfrm>
            <a:off x="244959" y="1013016"/>
            <a:ext cx="4344473" cy="1355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F42477-E9FA-4A98-9466-14B8603B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433" y="2855942"/>
            <a:ext cx="1884860" cy="1274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B6116F-9BEB-4DD7-B891-F6A2C093ED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724"/>
          <a:stretch/>
        </p:blipFill>
        <p:spPr>
          <a:xfrm>
            <a:off x="115462" y="2872168"/>
            <a:ext cx="2569781" cy="1242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3AC1DB-4EC3-488F-9F39-2FF919739E7B}"/>
              </a:ext>
            </a:extLst>
          </p:cNvPr>
          <p:cNvCxnSpPr>
            <a:cxnSpLocks/>
          </p:cNvCxnSpPr>
          <p:nvPr/>
        </p:nvCxnSpPr>
        <p:spPr>
          <a:xfrm>
            <a:off x="2287243" y="3771450"/>
            <a:ext cx="1240469" cy="1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85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DCF1-1DBA-4B2A-BBEE-A4BA94D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20CFE-94BB-4D0D-BFB7-B2E7E1E0A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PageRight_E761">
            <a:extLst>
              <a:ext uri="{FF2B5EF4-FFF2-40B4-BE49-F238E27FC236}">
                <a16:creationId xmlns:a16="http://schemas.microsoft.com/office/drawing/2014/main" id="{D32F5EB3-EC00-4CAE-8459-CAB1470581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1680158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F842-7CB1-4BA3-9CDB-D61D12BF4578}"/>
              </a:ext>
            </a:extLst>
          </p:cNvPr>
          <p:cNvSpPr txBox="1"/>
          <p:nvPr/>
        </p:nvSpPr>
        <p:spPr>
          <a:xfrm>
            <a:off x="1306345" y="1558430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Sharing overview</a:t>
            </a: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708242B2-CB50-492D-8F8C-E191BA2FFC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7685" y="2192473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/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3F038569-9A36-4401-AFAE-44FBEED26F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8954" y="270478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2" name="PageRight_E761">
            <a:extLst>
              <a:ext uri="{FF2B5EF4-FFF2-40B4-BE49-F238E27FC236}">
                <a16:creationId xmlns:a16="http://schemas.microsoft.com/office/drawing/2014/main" id="{9C70C654-E2BD-47DD-9341-082E96CDB6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145" y="3217102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chemeClr val="accent5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A7E76-AB06-427C-BA6F-D18C0D98741D}"/>
              </a:ext>
            </a:extLst>
          </p:cNvPr>
          <p:cNvSpPr txBox="1"/>
          <p:nvPr/>
        </p:nvSpPr>
        <p:spPr>
          <a:xfrm>
            <a:off x="1303805" y="2071194"/>
            <a:ext cx="2742486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spcAft>
                <a:spcPts val="450"/>
              </a:spcAft>
              <a:defRPr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What’s new for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A154A-2E00-42D0-8841-F7C2362E1530}"/>
              </a:ext>
            </a:extLst>
          </p:cNvPr>
          <p:cNvSpPr txBox="1"/>
          <p:nvPr/>
        </p:nvSpPr>
        <p:spPr>
          <a:xfrm>
            <a:off x="1303805" y="2583059"/>
            <a:ext cx="327625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Management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E15BF-7E0F-4417-8324-3639485BC8D2}"/>
              </a:ext>
            </a:extLst>
          </p:cNvPr>
          <p:cNvSpPr txBox="1"/>
          <p:nvPr/>
        </p:nvSpPr>
        <p:spPr>
          <a:xfrm>
            <a:off x="1303805" y="3095374"/>
            <a:ext cx="3390527" cy="512263"/>
          </a:xfrm>
          <a:prstGeom prst="rect">
            <a:avLst/>
          </a:prstGeom>
          <a:noFill/>
        </p:spPr>
        <p:txBody>
          <a:bodyPr wrap="square" lIns="137124" tIns="109700" rIns="137124" bIns="109700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099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What’s new for admins</a:t>
            </a:r>
          </a:p>
        </p:txBody>
      </p:sp>
    </p:spTree>
    <p:extLst>
      <p:ext uri="{BB962C8B-B14F-4D97-AF65-F5344CB8AC3E}">
        <p14:creationId xmlns:p14="http://schemas.microsoft.com/office/powerpoint/2010/main" val="3091086078"/>
      </p:ext>
    </p:extLst>
  </p:cSld>
  <p:clrMapOvr>
    <a:masterClrMapping/>
  </p:clrMapOvr>
  <p:transition spd="med"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55985-12D0-420F-9CC9-AC79697E672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FA892BD7-0735-437A-B84D-B7202EB48AD1}"/>
              </a:ext>
            </a:extLst>
          </p:cNvPr>
          <p:cNvSpPr txBox="1">
            <a:spLocks/>
          </p:cNvSpPr>
          <p:nvPr/>
        </p:nvSpPr>
        <p:spPr>
          <a:xfrm>
            <a:off x="2302050" y="1201372"/>
            <a:ext cx="4539900" cy="11007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 Overview</a:t>
            </a:r>
          </a:p>
        </p:txBody>
      </p:sp>
    </p:spTree>
    <p:extLst>
      <p:ext uri="{BB962C8B-B14F-4D97-AF65-F5344CB8AC3E}">
        <p14:creationId xmlns:p14="http://schemas.microsoft.com/office/powerpoint/2010/main" val="31869818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Simple external sharing</a:t>
            </a:r>
            <a:br>
              <a:rPr lang="en-US" dirty="0"/>
            </a:br>
            <a:r>
              <a:rPr lang="en-US" sz="1764" dirty="0">
                <a:solidFill>
                  <a:schemeClr val="accent1"/>
                </a:solidFill>
                <a:latin typeface="+mn-lt"/>
              </a:rPr>
              <a:t>I’m sending sales materials to a customer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332770" y="1469660"/>
            <a:ext cx="1362224" cy="873197"/>
          </a:xfrm>
          <a:prstGeom prst="wedgeRoundRectCallout">
            <a:avLst>
              <a:gd name="adj1" fmla="val -33204"/>
              <a:gd name="adj2" fmla="val 68950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Share it with whomever you want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3468565" y="3778367"/>
            <a:ext cx="3024647" cy="1144684"/>
          </a:xfrm>
          <a:prstGeom prst="rect">
            <a:avLst/>
          </a:prstGeom>
          <a:noFill/>
        </p:spPr>
        <p:txBody>
          <a:bodyPr wrap="square" lIns="134429" tIns="107543" rIns="134429" bIns="107543" rtlCol="0">
            <a:spAutoFit/>
          </a:bodyPr>
          <a:lstStyle/>
          <a:p>
            <a:pPr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Make it </a:t>
            </a: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easy</a:t>
            </a:r>
            <a:r>
              <a:rPr lang="en-US" sz="2058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for them</a:t>
            </a:r>
          </a:p>
          <a:p>
            <a:pPr lvl="1"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Don’t make them sign-in</a:t>
            </a:r>
          </a:p>
          <a:p>
            <a:pPr lvl="1"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Don’t make them create an account</a:t>
            </a:r>
          </a:p>
          <a:p>
            <a:pPr lvl="1" defTabSz="68557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Let them forward it to whoever they want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1D77E5-B753-4F0D-AEC5-C082ED9AAFA6}"/>
              </a:ext>
            </a:extLst>
          </p:cNvPr>
          <p:cNvGrpSpPr/>
          <p:nvPr/>
        </p:nvGrpSpPr>
        <p:grpSpPr>
          <a:xfrm>
            <a:off x="337264" y="2654105"/>
            <a:ext cx="2249591" cy="638337"/>
            <a:chOff x="1304339" y="4000454"/>
            <a:chExt cx="3060397" cy="868409"/>
          </a:xfrm>
        </p:grpSpPr>
        <p:sp>
          <p:nvSpPr>
            <p:cNvPr id="23" name="FolderHorizontal_F12B">
              <a:extLst>
                <a:ext uri="{FF2B5EF4-FFF2-40B4-BE49-F238E27FC236}">
                  <a16:creationId xmlns:a16="http://schemas.microsoft.com/office/drawing/2014/main" id="{B172D80E-2ACE-4D3B-BAB5-00E7FCA8D5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74982" y="4266908"/>
              <a:ext cx="457200" cy="335501"/>
            </a:xfrm>
            <a:custGeom>
              <a:avLst/>
              <a:gdLst>
                <a:gd name="T0" fmla="*/ 0 w 3758"/>
                <a:gd name="T1" fmla="*/ 126 h 2756"/>
                <a:gd name="T2" fmla="*/ 126 w 3758"/>
                <a:gd name="T3" fmla="*/ 0 h 2756"/>
                <a:gd name="T4" fmla="*/ 1065 w 3758"/>
                <a:gd name="T5" fmla="*/ 0 h 2756"/>
                <a:gd name="T6" fmla="*/ 1378 w 3758"/>
                <a:gd name="T7" fmla="*/ 126 h 2756"/>
                <a:gd name="T8" fmla="*/ 1691 w 3758"/>
                <a:gd name="T9" fmla="*/ 251 h 2756"/>
                <a:gd name="T10" fmla="*/ 3633 w 3758"/>
                <a:gd name="T11" fmla="*/ 251 h 2756"/>
                <a:gd name="T12" fmla="*/ 3758 w 3758"/>
                <a:gd name="T13" fmla="*/ 376 h 2756"/>
                <a:gd name="T14" fmla="*/ 3758 w 3758"/>
                <a:gd name="T15" fmla="*/ 2756 h 2756"/>
                <a:gd name="T16" fmla="*/ 0 w 3758"/>
                <a:gd name="T17" fmla="*/ 2756 h 2756"/>
                <a:gd name="T18" fmla="*/ 0 w 3758"/>
                <a:gd name="T19" fmla="*/ 126 h 2756"/>
                <a:gd name="T20" fmla="*/ 0 w 3758"/>
                <a:gd name="T21" fmla="*/ 501 h 2756"/>
                <a:gd name="T22" fmla="*/ 1065 w 3758"/>
                <a:gd name="T23" fmla="*/ 501 h 2756"/>
                <a:gd name="T24" fmla="*/ 1378 w 3758"/>
                <a:gd name="T25" fmla="*/ 376 h 2756"/>
                <a:gd name="T26" fmla="*/ 1691 w 3758"/>
                <a:gd name="T27" fmla="*/ 251 h 2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8" h="2756">
                  <a:moveTo>
                    <a:pt x="0" y="126"/>
                  </a:moveTo>
                  <a:cubicBezTo>
                    <a:pt x="0" y="56"/>
                    <a:pt x="56" y="0"/>
                    <a:pt x="126" y="0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1187" y="0"/>
                    <a:pt x="1298" y="48"/>
                    <a:pt x="1378" y="126"/>
                  </a:cubicBezTo>
                  <a:cubicBezTo>
                    <a:pt x="1458" y="203"/>
                    <a:pt x="1569" y="251"/>
                    <a:pt x="1691" y="251"/>
                  </a:cubicBezTo>
                  <a:cubicBezTo>
                    <a:pt x="3633" y="251"/>
                    <a:pt x="3633" y="251"/>
                    <a:pt x="3633" y="251"/>
                  </a:cubicBezTo>
                  <a:cubicBezTo>
                    <a:pt x="3702" y="251"/>
                    <a:pt x="3758" y="307"/>
                    <a:pt x="3758" y="376"/>
                  </a:cubicBezTo>
                  <a:cubicBezTo>
                    <a:pt x="3758" y="2756"/>
                    <a:pt x="3758" y="2756"/>
                    <a:pt x="3758" y="2756"/>
                  </a:cubicBezTo>
                  <a:cubicBezTo>
                    <a:pt x="0" y="2756"/>
                    <a:pt x="0" y="2756"/>
                    <a:pt x="0" y="2756"/>
                  </a:cubicBezTo>
                  <a:lnTo>
                    <a:pt x="0" y="126"/>
                  </a:lnTo>
                  <a:close/>
                  <a:moveTo>
                    <a:pt x="0" y="501"/>
                  </a:moveTo>
                  <a:cubicBezTo>
                    <a:pt x="1065" y="501"/>
                    <a:pt x="1065" y="501"/>
                    <a:pt x="1065" y="501"/>
                  </a:cubicBezTo>
                  <a:cubicBezTo>
                    <a:pt x="1187" y="501"/>
                    <a:pt x="1298" y="453"/>
                    <a:pt x="1378" y="376"/>
                  </a:cubicBezTo>
                  <a:cubicBezTo>
                    <a:pt x="1458" y="299"/>
                    <a:pt x="1569" y="251"/>
                    <a:pt x="1691" y="251"/>
                  </a:cubicBezTo>
                </a:path>
              </a:pathLst>
            </a:custGeom>
            <a:noFill/>
            <a:ln w="19050" cap="sq">
              <a:solidFill>
                <a:srgbClr val="0071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C2C7B4-FCF7-4985-BFF4-F334DCA67E75}"/>
                </a:ext>
              </a:extLst>
            </p:cNvPr>
            <p:cNvSpPr/>
            <p:nvPr/>
          </p:nvSpPr>
          <p:spPr bwMode="auto">
            <a:xfrm>
              <a:off x="1304339" y="4000454"/>
              <a:ext cx="3060397" cy="868409"/>
            </a:xfrm>
            <a:prstGeom prst="rect">
              <a:avLst/>
            </a:prstGeom>
            <a:noFill/>
            <a:ln w="19050">
              <a:solidFill>
                <a:srgbClr val="0071B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2144" tIns="107543" rIns="134429" bIns="1075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3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4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Sales materials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DE9B50-DE35-4007-ACA8-8F4521AA7B5F}"/>
              </a:ext>
            </a:extLst>
          </p:cNvPr>
          <p:cNvCxnSpPr/>
          <p:nvPr/>
        </p:nvCxnSpPr>
        <p:spPr>
          <a:xfrm>
            <a:off x="2906811" y="1666328"/>
            <a:ext cx="0" cy="2613892"/>
          </a:xfrm>
          <a:prstGeom prst="line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988B23-616A-4432-A7A8-087146B7FFB2}"/>
              </a:ext>
            </a:extLst>
          </p:cNvPr>
          <p:cNvCxnSpPr>
            <a:stCxn id="30" idx="1"/>
          </p:cNvCxnSpPr>
          <p:nvPr/>
        </p:nvCxnSpPr>
        <p:spPr>
          <a:xfrm flipH="1">
            <a:off x="3555946" y="2972730"/>
            <a:ext cx="930250" cy="0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eople_18">
            <a:extLst>
              <a:ext uri="{FF2B5EF4-FFF2-40B4-BE49-F238E27FC236}">
                <a16:creationId xmlns:a16="http://schemas.microsoft.com/office/drawing/2014/main" id="{8EAAEC8A-4EC0-48CF-85CE-126DDBA69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46875" y="2458843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" name="arrow_15">
            <a:extLst>
              <a:ext uri="{FF2B5EF4-FFF2-40B4-BE49-F238E27FC236}">
                <a16:creationId xmlns:a16="http://schemas.microsoft.com/office/drawing/2014/main" id="{B799DE9A-263A-4E95-80A1-FD278B9E15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32886" y="2785400"/>
            <a:ext cx="376372" cy="37466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solidFill>
            <a:schemeClr val="bg1"/>
          </a:solidFill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F462EE-F807-4A79-A2F0-68108F044FD4}"/>
              </a:ext>
            </a:extLst>
          </p:cNvPr>
          <p:cNvGrpSpPr/>
          <p:nvPr/>
        </p:nvGrpSpPr>
        <p:grpSpPr>
          <a:xfrm>
            <a:off x="4486196" y="2706258"/>
            <a:ext cx="1878180" cy="532945"/>
            <a:chOff x="1304339" y="4000454"/>
            <a:chExt cx="3060397" cy="868409"/>
          </a:xfrm>
        </p:grpSpPr>
        <p:sp>
          <p:nvSpPr>
            <p:cNvPr id="29" name="FolderHorizontal_F12B">
              <a:extLst>
                <a:ext uri="{FF2B5EF4-FFF2-40B4-BE49-F238E27FC236}">
                  <a16:creationId xmlns:a16="http://schemas.microsoft.com/office/drawing/2014/main" id="{FCD6E6B6-A3C3-4C6F-ABE8-B7C25DC1EA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74982" y="4266908"/>
              <a:ext cx="457200" cy="335501"/>
            </a:xfrm>
            <a:custGeom>
              <a:avLst/>
              <a:gdLst>
                <a:gd name="T0" fmla="*/ 0 w 3758"/>
                <a:gd name="T1" fmla="*/ 126 h 2756"/>
                <a:gd name="T2" fmla="*/ 126 w 3758"/>
                <a:gd name="T3" fmla="*/ 0 h 2756"/>
                <a:gd name="T4" fmla="*/ 1065 w 3758"/>
                <a:gd name="T5" fmla="*/ 0 h 2756"/>
                <a:gd name="T6" fmla="*/ 1378 w 3758"/>
                <a:gd name="T7" fmla="*/ 126 h 2756"/>
                <a:gd name="T8" fmla="*/ 1691 w 3758"/>
                <a:gd name="T9" fmla="*/ 251 h 2756"/>
                <a:gd name="T10" fmla="*/ 3633 w 3758"/>
                <a:gd name="T11" fmla="*/ 251 h 2756"/>
                <a:gd name="T12" fmla="*/ 3758 w 3758"/>
                <a:gd name="T13" fmla="*/ 376 h 2756"/>
                <a:gd name="T14" fmla="*/ 3758 w 3758"/>
                <a:gd name="T15" fmla="*/ 2756 h 2756"/>
                <a:gd name="T16" fmla="*/ 0 w 3758"/>
                <a:gd name="T17" fmla="*/ 2756 h 2756"/>
                <a:gd name="T18" fmla="*/ 0 w 3758"/>
                <a:gd name="T19" fmla="*/ 126 h 2756"/>
                <a:gd name="T20" fmla="*/ 0 w 3758"/>
                <a:gd name="T21" fmla="*/ 501 h 2756"/>
                <a:gd name="T22" fmla="*/ 1065 w 3758"/>
                <a:gd name="T23" fmla="*/ 501 h 2756"/>
                <a:gd name="T24" fmla="*/ 1378 w 3758"/>
                <a:gd name="T25" fmla="*/ 376 h 2756"/>
                <a:gd name="T26" fmla="*/ 1691 w 3758"/>
                <a:gd name="T27" fmla="*/ 251 h 2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8" h="2756">
                  <a:moveTo>
                    <a:pt x="0" y="126"/>
                  </a:moveTo>
                  <a:cubicBezTo>
                    <a:pt x="0" y="56"/>
                    <a:pt x="56" y="0"/>
                    <a:pt x="126" y="0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1187" y="0"/>
                    <a:pt x="1298" y="48"/>
                    <a:pt x="1378" y="126"/>
                  </a:cubicBezTo>
                  <a:cubicBezTo>
                    <a:pt x="1458" y="203"/>
                    <a:pt x="1569" y="251"/>
                    <a:pt x="1691" y="251"/>
                  </a:cubicBezTo>
                  <a:cubicBezTo>
                    <a:pt x="3633" y="251"/>
                    <a:pt x="3633" y="251"/>
                    <a:pt x="3633" y="251"/>
                  </a:cubicBezTo>
                  <a:cubicBezTo>
                    <a:pt x="3702" y="251"/>
                    <a:pt x="3758" y="307"/>
                    <a:pt x="3758" y="376"/>
                  </a:cubicBezTo>
                  <a:cubicBezTo>
                    <a:pt x="3758" y="2756"/>
                    <a:pt x="3758" y="2756"/>
                    <a:pt x="3758" y="2756"/>
                  </a:cubicBezTo>
                  <a:cubicBezTo>
                    <a:pt x="0" y="2756"/>
                    <a:pt x="0" y="2756"/>
                    <a:pt x="0" y="2756"/>
                  </a:cubicBezTo>
                  <a:lnTo>
                    <a:pt x="0" y="126"/>
                  </a:lnTo>
                  <a:close/>
                  <a:moveTo>
                    <a:pt x="0" y="501"/>
                  </a:moveTo>
                  <a:cubicBezTo>
                    <a:pt x="1065" y="501"/>
                    <a:pt x="1065" y="501"/>
                    <a:pt x="1065" y="501"/>
                  </a:cubicBezTo>
                  <a:cubicBezTo>
                    <a:pt x="1187" y="501"/>
                    <a:pt x="1298" y="453"/>
                    <a:pt x="1378" y="376"/>
                  </a:cubicBezTo>
                  <a:cubicBezTo>
                    <a:pt x="1458" y="299"/>
                    <a:pt x="1569" y="251"/>
                    <a:pt x="1691" y="251"/>
                  </a:cubicBezTo>
                </a:path>
              </a:pathLst>
            </a:custGeom>
            <a:noFill/>
            <a:ln w="19050" cap="sq">
              <a:solidFill>
                <a:srgbClr val="0071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03286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772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569DE9-80F5-4734-B546-C3C2FA73AB8A}"/>
                </a:ext>
              </a:extLst>
            </p:cNvPr>
            <p:cNvSpPr/>
            <p:nvPr/>
          </p:nvSpPr>
          <p:spPr bwMode="auto">
            <a:xfrm>
              <a:off x="1304339" y="4000454"/>
              <a:ext cx="3060397" cy="868409"/>
            </a:xfrm>
            <a:prstGeom prst="rect">
              <a:avLst/>
            </a:prstGeom>
            <a:noFill/>
            <a:ln w="19050">
              <a:solidFill>
                <a:srgbClr val="0071B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7715" tIns="107543" rIns="67214" bIns="1075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3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3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Sales materials</a:t>
              </a:r>
            </a:p>
          </p:txBody>
        </p:sp>
      </p:grpSp>
      <p:sp>
        <p:nvSpPr>
          <p:cNvPr id="31" name="people_18">
            <a:extLst>
              <a:ext uri="{FF2B5EF4-FFF2-40B4-BE49-F238E27FC236}">
                <a16:creationId xmlns:a16="http://schemas.microsoft.com/office/drawing/2014/main" id="{E7D5D500-985C-432F-AECE-40890EB6AF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59321" y="2458843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71B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2" name="arrow_15">
            <a:extLst>
              <a:ext uri="{FF2B5EF4-FFF2-40B4-BE49-F238E27FC236}">
                <a16:creationId xmlns:a16="http://schemas.microsoft.com/office/drawing/2014/main" id="{156F3566-AC53-4F61-8DD4-6034287203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0480" y="2138092"/>
            <a:ext cx="376372" cy="37466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33" name="people_18">
            <a:extLst>
              <a:ext uri="{FF2B5EF4-FFF2-40B4-BE49-F238E27FC236}">
                <a16:creationId xmlns:a16="http://schemas.microsoft.com/office/drawing/2014/main" id="{6A94289E-EEA6-416D-8B33-C7D5B43F88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44924" y="1806703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" name="people_18">
            <a:extLst>
              <a:ext uri="{FF2B5EF4-FFF2-40B4-BE49-F238E27FC236}">
                <a16:creationId xmlns:a16="http://schemas.microsoft.com/office/drawing/2014/main" id="{E5E11921-68E6-407F-9B12-5D2687EFCC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44924" y="3102406"/>
            <a:ext cx="409070" cy="1037438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5" name="arrow_15">
            <a:extLst>
              <a:ext uri="{FF2B5EF4-FFF2-40B4-BE49-F238E27FC236}">
                <a16:creationId xmlns:a16="http://schemas.microsoft.com/office/drawing/2014/main" id="{D0919D92-0090-41F3-9B49-496412EB2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0480" y="3433794"/>
            <a:ext cx="376372" cy="37466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9050" cap="sq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E15B02-6A11-4D37-A348-8E783BBF1DEE}"/>
              </a:ext>
            </a:extLst>
          </p:cNvPr>
          <p:cNvCxnSpPr>
            <a:cxnSpLocks/>
          </p:cNvCxnSpPr>
          <p:nvPr/>
        </p:nvCxnSpPr>
        <p:spPr>
          <a:xfrm flipH="1">
            <a:off x="6358097" y="2972730"/>
            <a:ext cx="303228" cy="0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CE4425-1A04-4E38-B8E9-FD1C53D3B8AB}"/>
              </a:ext>
            </a:extLst>
          </p:cNvPr>
          <p:cNvCxnSpPr>
            <a:cxnSpLocks/>
          </p:cNvCxnSpPr>
          <p:nvPr/>
        </p:nvCxnSpPr>
        <p:spPr>
          <a:xfrm flipH="1">
            <a:off x="7417252" y="2325422"/>
            <a:ext cx="303228" cy="0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201E07-85F7-48F3-956F-9A6F61F4B6F5}"/>
              </a:ext>
            </a:extLst>
          </p:cNvPr>
          <p:cNvCxnSpPr>
            <a:cxnSpLocks/>
          </p:cNvCxnSpPr>
          <p:nvPr/>
        </p:nvCxnSpPr>
        <p:spPr>
          <a:xfrm flipH="1">
            <a:off x="7417252" y="3621124"/>
            <a:ext cx="303228" cy="0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32CB37-09C3-4253-ACCE-CCFACD4FA3F9}"/>
              </a:ext>
            </a:extLst>
          </p:cNvPr>
          <p:cNvCxnSpPr>
            <a:cxnSpLocks/>
          </p:cNvCxnSpPr>
          <p:nvPr/>
        </p:nvCxnSpPr>
        <p:spPr>
          <a:xfrm flipV="1">
            <a:off x="7411398" y="2317333"/>
            <a:ext cx="0" cy="1311645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A26D52-D7DA-4E1E-A1FB-6D24041F96B5}"/>
              </a:ext>
            </a:extLst>
          </p:cNvPr>
          <p:cNvCxnSpPr>
            <a:cxnSpLocks/>
          </p:cNvCxnSpPr>
          <p:nvPr/>
        </p:nvCxnSpPr>
        <p:spPr>
          <a:xfrm flipH="1">
            <a:off x="7075541" y="2973155"/>
            <a:ext cx="303228" cy="0"/>
          </a:xfrm>
          <a:prstGeom prst="line">
            <a:avLst/>
          </a:prstGeom>
          <a:ln w="19050">
            <a:solidFill>
              <a:srgbClr val="0071B9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geRight_E761">
            <a:extLst>
              <a:ext uri="{FF2B5EF4-FFF2-40B4-BE49-F238E27FC236}">
                <a16:creationId xmlns:a16="http://schemas.microsoft.com/office/drawing/2014/main" id="{88517CB9-619A-4C5C-9636-9EB69A4818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48525" y="3881268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solidFill>
                <a:srgbClr val="2B658F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61064771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419-CB84-46CA-82AE-8B0FF264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Overview of External Sharing Settings for Admins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1B50-BD2B-4203-A8C8-28057909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Block external sharing for your entire organization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Allow external sharing to only existing guest users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Allow external sharing to authenticated guest users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Allow external sharing to authenticated guest users and via links that work for anyone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Choose the default link type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Choose the default link permission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Require anyone links to expire after some number of days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Prevent users from getting Anyone can edit links to files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Prevent users from getting Anyone can edit links to folders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Let only selected users share externally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Let only selected users share externally and via anyone links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User shorter sharing links for files and folders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Limit external sharing to only allowed domains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Limit external sharing to only denied domains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Prevent external users from sharing items they don’t own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>
                <a:latin typeface="+mn-lt"/>
              </a:rPr>
              <a:t>Require external users to prove account ownership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/>
              <a:t>Block external sharing for specific sites</a:t>
            </a:r>
          </a:p>
          <a:p>
            <a:pPr marL="128549" indent="-128549">
              <a:lnSpc>
                <a:spcPct val="150000"/>
              </a:lnSpc>
            </a:pPr>
            <a:r>
              <a:rPr lang="en-US" sz="900" dirty="0"/>
              <a:t>Allow external sharing to only existing guest users for specific sites</a:t>
            </a:r>
          </a:p>
          <a:p>
            <a:pPr marL="128549" indent="-128549"/>
            <a:r>
              <a:rPr lang="en-US" sz="900" dirty="0"/>
              <a:t>Allow external sharing to authenticated guest users for specific sites</a:t>
            </a:r>
          </a:p>
          <a:p>
            <a:pPr marL="128549" indent="-128549"/>
            <a:r>
              <a:rPr lang="en-US" sz="900" dirty="0"/>
              <a:t>Allow external sharing to authenticated guest users and via anyone links for specific sit</a:t>
            </a:r>
          </a:p>
          <a:p>
            <a:pPr marL="128549" indent="-128549"/>
            <a:r>
              <a:rPr lang="en-US" sz="900" dirty="0"/>
              <a:t>Disable people picking experiences for guest users on specific sites</a:t>
            </a:r>
          </a:p>
          <a:p>
            <a:pPr marL="0" indent="0">
              <a:buNone/>
            </a:pPr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022332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98EA76C-2722-4D0F-ADA9-B53E87FB9796}"/>
              </a:ext>
            </a:extLst>
          </p:cNvPr>
          <p:cNvSpPr txBox="1">
            <a:spLocks/>
          </p:cNvSpPr>
          <p:nvPr/>
        </p:nvSpPr>
        <p:spPr>
          <a:xfrm>
            <a:off x="4823389" y="2398706"/>
            <a:ext cx="3880552" cy="830997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rgbClr val="00B0F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de-DE" sz="3300" dirty="0"/>
              <a:t>Stop working to find</a:t>
            </a:r>
            <a:br>
              <a:rPr lang="de-DE" sz="3300" dirty="0"/>
            </a:br>
            <a:r>
              <a:rPr lang="de-DE" sz="3300" b="1" dirty="0">
                <a:solidFill>
                  <a:srgbClr val="FA5F82"/>
                </a:solidFill>
              </a:rPr>
              <a:t>Blockers!</a:t>
            </a:r>
            <a:endParaRPr lang="en-CA" sz="3300" b="1" dirty="0">
              <a:solidFill>
                <a:srgbClr val="FA5F82"/>
              </a:solidFill>
            </a:endParaRPr>
          </a:p>
        </p:txBody>
      </p:sp>
      <p:pic>
        <p:nvPicPr>
          <p:cNvPr id="5" name="Picture 2" descr="Image result for ampelmann rot berlin">
            <a:extLst>
              <a:ext uri="{FF2B5EF4-FFF2-40B4-BE49-F238E27FC236}">
                <a16:creationId xmlns:a16="http://schemas.microsoft.com/office/drawing/2014/main" id="{DF9B1F60-2F97-4999-8F5F-33747B23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8" y="1133682"/>
            <a:ext cx="3407569" cy="34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D14B1A-6247-415F-870F-4B64886A5DDF}"/>
              </a:ext>
            </a:extLst>
          </p:cNvPr>
          <p:cNvSpPr txBox="1">
            <a:spLocks/>
          </p:cNvSpPr>
          <p:nvPr/>
        </p:nvSpPr>
        <p:spPr>
          <a:xfrm>
            <a:off x="373468" y="158978"/>
            <a:ext cx="7886700" cy="994172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000" dirty="0">
                <a:solidFill>
                  <a:srgbClr val="072D6F"/>
                </a:solidFill>
              </a:rPr>
              <a:t>Overview of External Sharing Settings for Admins</a:t>
            </a:r>
          </a:p>
        </p:txBody>
      </p:sp>
    </p:spTree>
    <p:extLst>
      <p:ext uri="{BB962C8B-B14F-4D97-AF65-F5344CB8AC3E}">
        <p14:creationId xmlns:p14="http://schemas.microsoft.com/office/powerpoint/2010/main" val="3747691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ampelmann rot berlin">
            <a:extLst>
              <a:ext uri="{FF2B5EF4-FFF2-40B4-BE49-F238E27FC236}">
                <a16:creationId xmlns:a16="http://schemas.microsoft.com/office/drawing/2014/main" id="{43F8D9E5-3E64-428D-B996-BC5277C4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7" y="1311516"/>
            <a:ext cx="4124325" cy="309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55A83E8-25AF-405E-A840-283FD7F93869}"/>
              </a:ext>
            </a:extLst>
          </p:cNvPr>
          <p:cNvSpPr txBox="1">
            <a:spLocks/>
          </p:cNvSpPr>
          <p:nvPr/>
        </p:nvSpPr>
        <p:spPr>
          <a:xfrm>
            <a:off x="4844654" y="2296772"/>
            <a:ext cx="3880552" cy="830997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solidFill>
                  <a:srgbClr val="00B0F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de-DE" sz="3300" dirty="0"/>
              <a:t>Keep working to find</a:t>
            </a:r>
            <a:br>
              <a:rPr lang="de-DE" sz="3300" dirty="0"/>
            </a:br>
            <a:r>
              <a:rPr lang="de-DE" sz="3300" b="1" dirty="0">
                <a:solidFill>
                  <a:srgbClr val="107C10"/>
                </a:solidFill>
              </a:rPr>
              <a:t>Green lights!</a:t>
            </a:r>
            <a:endParaRPr lang="en-CA" sz="3300" b="1" dirty="0">
              <a:solidFill>
                <a:srgbClr val="107C1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58DA6D-9473-4943-B7A4-B1480D3D5C4B}"/>
              </a:ext>
            </a:extLst>
          </p:cNvPr>
          <p:cNvSpPr txBox="1">
            <a:spLocks/>
          </p:cNvSpPr>
          <p:nvPr/>
        </p:nvSpPr>
        <p:spPr>
          <a:xfrm>
            <a:off x="373468" y="158978"/>
            <a:ext cx="7886700" cy="994172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000" dirty="0">
                <a:solidFill>
                  <a:srgbClr val="072D6F"/>
                </a:solidFill>
              </a:rPr>
              <a:t>Overview of External Sharing Settings for Admins</a:t>
            </a:r>
          </a:p>
        </p:txBody>
      </p:sp>
    </p:spTree>
    <p:extLst>
      <p:ext uri="{BB962C8B-B14F-4D97-AF65-F5344CB8AC3E}">
        <p14:creationId xmlns:p14="http://schemas.microsoft.com/office/powerpoint/2010/main" val="1900636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419-CB84-46CA-82AE-8B0FF264D82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</a:rPr>
              <a:t>Overview of External Sharing Settings for Admins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B177B2B-886F-45B5-BF9F-A19D59399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121181"/>
              </p:ext>
            </p:extLst>
          </p:nvPr>
        </p:nvGraphicFramePr>
        <p:xfrm>
          <a:off x="344002" y="857250"/>
          <a:ext cx="8455999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241877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419-CB84-46CA-82AE-8B0FF264D82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000" dirty="0">
                <a:solidFill>
                  <a:srgbClr val="072D6F"/>
                </a:solidFill>
              </a:rPr>
              <a:t>Overview of External Sharing Settings for Admins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5439F1B-45C3-4A30-9816-C0E5EB5AB07D}"/>
              </a:ext>
            </a:extLst>
          </p:cNvPr>
          <p:cNvGraphicFramePr/>
          <p:nvPr/>
        </p:nvGraphicFramePr>
        <p:xfrm>
          <a:off x="344002" y="857250"/>
          <a:ext cx="8455999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74AF4C7B-2257-4994-B262-80213AF938C0}"/>
              </a:ext>
            </a:extLst>
          </p:cNvPr>
          <p:cNvSpPr/>
          <p:nvPr/>
        </p:nvSpPr>
        <p:spPr>
          <a:xfrm>
            <a:off x="8871289" y="908304"/>
            <a:ext cx="213360" cy="2663952"/>
          </a:xfrm>
          <a:prstGeom prst="downArrow">
            <a:avLst/>
          </a:prstGeom>
          <a:ln>
            <a:solidFill>
              <a:srgbClr val="82CF2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28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268E-DC2D-4EAE-9F51-C85D8D0E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72D6F"/>
                </a:solidFill>
              </a:rPr>
              <a:t>Make it simple…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6396-7EB1-4D55-A6FB-D4B8A06A9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only 4 words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external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settings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Who</a:t>
            </a:r>
          </a:p>
          <a:p>
            <a:r>
              <a:rPr lang="de-DE" dirty="0"/>
              <a:t>Which</a:t>
            </a:r>
          </a:p>
          <a:p>
            <a:r>
              <a:rPr lang="de-DE" dirty="0"/>
              <a:t>How</a:t>
            </a:r>
          </a:p>
          <a:p>
            <a:r>
              <a:rPr lang="de-DE" dirty="0"/>
              <a:t>What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020776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613018" y="1171732"/>
            <a:ext cx="3901712" cy="3491929"/>
          </a:xfrm>
        </p:spPr>
        <p:txBody>
          <a:bodyPr spcFirstLastPara="1" vert="horz" wrap="square" lIns="134429" tIns="107543" rIns="134429" bIns="107543" rtlCol="0" anchor="t" anchorCtr="0">
            <a:spAutoFit/>
          </a:bodyPr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WHO can share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external users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Everyone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people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WHICH external users can be shared with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Anyone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except 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specific domains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in specific domains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4432C-62BB-4F67-903F-2770E0578C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97932" y="1248159"/>
            <a:ext cx="4032250" cy="3260780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WHAT can be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shared externally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Anything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libraries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files without sensitive content</a:t>
            </a:r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HOW externally shareable links can be used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Default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Enabled, but not default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Mandatory expiration date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Block externally-shareable edit links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Disabled</a:t>
            </a:r>
          </a:p>
          <a:p>
            <a:endParaRPr lang="en-US" sz="2400" dirty="0"/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A6076738-EA33-42D3-B5F7-AC398BDFCE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357" y="1407236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9" name="PageRight_E761">
            <a:extLst>
              <a:ext uri="{FF2B5EF4-FFF2-40B4-BE49-F238E27FC236}">
                <a16:creationId xmlns:a16="http://schemas.microsoft.com/office/drawing/2014/main" id="{156A629D-A44F-4496-8C89-23BC112896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357" y="2799600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82FEB78E-7298-4ACA-9051-05769A308F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9271" y="1407236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11" name="PageRight_E761">
            <a:extLst>
              <a:ext uri="{FF2B5EF4-FFF2-40B4-BE49-F238E27FC236}">
                <a16:creationId xmlns:a16="http://schemas.microsoft.com/office/drawing/2014/main" id="{D91B14F4-B892-43E6-AA2E-F0FF9B7A43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9271" y="2799600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87359680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856" y="1507331"/>
            <a:ext cx="6618288" cy="2128837"/>
          </a:xfrm>
        </p:spPr>
        <p:txBody>
          <a:bodyPr/>
          <a:lstStyle/>
          <a:p>
            <a:pPr algn="ctr">
              <a:spcAft>
                <a:spcPts val="450"/>
              </a:spcAft>
            </a:pPr>
            <a:r>
              <a:rPr lang="en-US" dirty="0"/>
              <a:t>DEMO​</a:t>
            </a:r>
            <a:br>
              <a:rPr lang="en-US" dirty="0"/>
            </a:br>
            <a:r>
              <a:rPr lang="en-US" dirty="0"/>
              <a:t>External Sharing Report​</a:t>
            </a:r>
            <a:br>
              <a:rPr lang="en-US" dirty="0"/>
            </a:br>
            <a:r>
              <a:rPr lang="en-US" dirty="0"/>
              <a:t>Tenant Settings:</a:t>
            </a:r>
            <a:br>
              <a:rPr lang="en-US" dirty="0"/>
            </a:br>
            <a:r>
              <a:rPr lang="en-US" sz="2400" dirty="0"/>
              <a:t>External Sharing by site collection</a:t>
            </a:r>
            <a:br>
              <a:rPr lang="en-US" sz="2400" dirty="0"/>
            </a:br>
            <a:r>
              <a:rPr lang="en-US" sz="2400" dirty="0"/>
              <a:t>Expiration Policy – Tenant or Site level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Extra tips: </a:t>
            </a:r>
            <a:br>
              <a:rPr lang="en-US" dirty="0"/>
            </a:br>
            <a:r>
              <a:rPr lang="en-US" sz="2000" dirty="0"/>
              <a:t>Monitoring anonymous links generated</a:t>
            </a:r>
            <a:br>
              <a:rPr lang="en-US" sz="2000" dirty="0"/>
            </a:br>
            <a:r>
              <a:rPr lang="en-US" sz="2000" dirty="0"/>
              <a:t>Audit logs | Power Automate to retain logs and notify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95604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2344" y="926398"/>
            <a:ext cx="3749675" cy="1988954"/>
          </a:xfrm>
        </p:spPr>
        <p:txBody>
          <a:bodyPr spcFirstLastPara="1" vert="horz" wrap="square" lIns="134429" tIns="107543" rIns="134429" bIns="107543" rtlCol="0" anchor="t" anchorCtr="0">
            <a:spAutoFit/>
          </a:bodyPr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WHO can share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external users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Everyone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people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  <a:p>
            <a:endParaRPr lang="en-US" sz="2400" dirty="0">
              <a:latin typeface="Segoe UI Light"/>
              <a:cs typeface="Segoe UI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4432C-62BB-4F67-903F-2770E0578C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11750" y="987425"/>
            <a:ext cx="4032250" cy="933450"/>
          </a:xfr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endParaRPr lang="en-US" dirty="0">
              <a:latin typeface="Segoe UI Light"/>
              <a:cs typeface="Segoe UI Light"/>
            </a:endParaRPr>
          </a:p>
          <a:p>
            <a:endParaRPr lang="en-US" dirty="0"/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A6076738-EA33-42D3-B5F7-AC398BDFCE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3683" y="1268016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8430768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A7F17B-7D6E-BC4B-B2A6-4C490657D3DC}"/>
              </a:ext>
            </a:extLst>
          </p:cNvPr>
          <p:cNvGrpSpPr/>
          <p:nvPr/>
        </p:nvGrpSpPr>
        <p:grpSpPr>
          <a:xfrm>
            <a:off x="210303" y="219249"/>
            <a:ext cx="8242319" cy="4705006"/>
            <a:chOff x="278888" y="291514"/>
            <a:chExt cx="10992622" cy="6274975"/>
          </a:xfrm>
        </p:grpSpPr>
        <p:sp>
          <p:nvSpPr>
            <p:cNvPr id="157" name="Rectangle 156"/>
            <p:cNvSpPr/>
            <p:nvPr/>
          </p:nvSpPr>
          <p:spPr>
            <a:xfrm>
              <a:off x="278888" y="291514"/>
              <a:ext cx="7322081" cy="6274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429" tIns="107543" rIns="134429" bIns="107543" rtlCol="0" anchor="t"/>
            <a:lstStyle/>
            <a:p>
              <a:pPr algn="ctr" defTabSz="685570">
                <a:defRPr/>
              </a:pPr>
              <a:r>
                <a:rPr lang="en-US" sz="147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Contoso</a:t>
              </a:r>
            </a:p>
          </p:txBody>
        </p:sp>
        <p:sp>
          <p:nvSpPr>
            <p:cNvPr id="159" name="people_18">
              <a:extLst>
                <a:ext uri="{FF2B5EF4-FFF2-40B4-BE49-F238E27FC236}">
                  <a16:creationId xmlns:a16="http://schemas.microsoft.com/office/drawing/2014/main" id="{AF0C6CDD-DF4A-4D3D-A17A-F2775F0D43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0" name="people_18">
              <a:extLst>
                <a:ext uri="{FF2B5EF4-FFF2-40B4-BE49-F238E27FC236}">
                  <a16:creationId xmlns:a16="http://schemas.microsoft.com/office/drawing/2014/main" id="{65E7F0D9-6DD3-4054-8BDE-67950CB91B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2" name="people_18">
              <a:extLst>
                <a:ext uri="{FF2B5EF4-FFF2-40B4-BE49-F238E27FC236}">
                  <a16:creationId xmlns:a16="http://schemas.microsoft.com/office/drawing/2014/main" id="{0766D17F-407A-4F3B-B987-9EA7E3D83D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3" name="people_18">
              <a:extLst>
                <a:ext uri="{FF2B5EF4-FFF2-40B4-BE49-F238E27FC236}">
                  <a16:creationId xmlns:a16="http://schemas.microsoft.com/office/drawing/2014/main" id="{6BA88FA4-9BFC-45E8-9F0A-3192A8CBA1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5" name="people_18">
              <a:extLst>
                <a:ext uri="{FF2B5EF4-FFF2-40B4-BE49-F238E27FC236}">
                  <a16:creationId xmlns:a16="http://schemas.microsoft.com/office/drawing/2014/main" id="{5A8C9F58-B317-41FF-9201-0F47AB9732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6" name="people_18">
              <a:extLst>
                <a:ext uri="{FF2B5EF4-FFF2-40B4-BE49-F238E27FC236}">
                  <a16:creationId xmlns:a16="http://schemas.microsoft.com/office/drawing/2014/main" id="{C177F1F7-7C8D-42E7-A90A-0D79AD7E7C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7" name="people_18">
              <a:extLst>
                <a:ext uri="{FF2B5EF4-FFF2-40B4-BE49-F238E27FC236}">
                  <a16:creationId xmlns:a16="http://schemas.microsoft.com/office/drawing/2014/main" id="{C9E4A030-6CEA-45E8-8FF5-3C5E03E000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8" name="people_18">
              <a:extLst>
                <a:ext uri="{FF2B5EF4-FFF2-40B4-BE49-F238E27FC236}">
                  <a16:creationId xmlns:a16="http://schemas.microsoft.com/office/drawing/2014/main" id="{5017C11B-89D3-43C3-B67F-A1B4705F4FC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9" name="people_18">
              <a:extLst>
                <a:ext uri="{FF2B5EF4-FFF2-40B4-BE49-F238E27FC236}">
                  <a16:creationId xmlns:a16="http://schemas.microsoft.com/office/drawing/2014/main" id="{7D11308C-5BCD-40D2-9B8F-0D20D91BCA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0" name="people_18">
              <a:extLst>
                <a:ext uri="{FF2B5EF4-FFF2-40B4-BE49-F238E27FC236}">
                  <a16:creationId xmlns:a16="http://schemas.microsoft.com/office/drawing/2014/main" id="{36404945-6372-4B3C-9CCA-9301F49FCE1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1" name="people_18">
              <a:extLst>
                <a:ext uri="{FF2B5EF4-FFF2-40B4-BE49-F238E27FC236}">
                  <a16:creationId xmlns:a16="http://schemas.microsoft.com/office/drawing/2014/main" id="{60AC9817-6AE6-42DE-978D-8155C019B9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2" name="people_18">
              <a:extLst>
                <a:ext uri="{FF2B5EF4-FFF2-40B4-BE49-F238E27FC236}">
                  <a16:creationId xmlns:a16="http://schemas.microsoft.com/office/drawing/2014/main" id="{EF26CC21-2B83-40A4-A6B1-B5CFE73392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4" name="people_18">
              <a:extLst>
                <a:ext uri="{FF2B5EF4-FFF2-40B4-BE49-F238E27FC236}">
                  <a16:creationId xmlns:a16="http://schemas.microsoft.com/office/drawing/2014/main" id="{1454AB8A-50DD-4651-80AA-25CB86F5F92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5" name="people_18">
              <a:extLst>
                <a:ext uri="{FF2B5EF4-FFF2-40B4-BE49-F238E27FC236}">
                  <a16:creationId xmlns:a16="http://schemas.microsoft.com/office/drawing/2014/main" id="{21115017-E2B3-45E8-964A-B68AC38624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6" name="people_18">
              <a:extLst>
                <a:ext uri="{FF2B5EF4-FFF2-40B4-BE49-F238E27FC236}">
                  <a16:creationId xmlns:a16="http://schemas.microsoft.com/office/drawing/2014/main" id="{CCF43AD6-B951-4CC7-B2FD-3FAEAE5151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7" name="people_18">
              <a:extLst>
                <a:ext uri="{FF2B5EF4-FFF2-40B4-BE49-F238E27FC236}">
                  <a16:creationId xmlns:a16="http://schemas.microsoft.com/office/drawing/2014/main" id="{10A97EF9-9AB0-43CF-8E25-0135479455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8" name="people_18">
              <a:extLst>
                <a:ext uri="{FF2B5EF4-FFF2-40B4-BE49-F238E27FC236}">
                  <a16:creationId xmlns:a16="http://schemas.microsoft.com/office/drawing/2014/main" id="{E8DB1EB4-EC58-417A-98C9-1118611C8FC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" name="people_18">
              <a:extLst>
                <a:ext uri="{FF2B5EF4-FFF2-40B4-BE49-F238E27FC236}">
                  <a16:creationId xmlns:a16="http://schemas.microsoft.com/office/drawing/2014/main" id="{EB7B2BE9-208A-4D09-93EA-54E53C85BA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0" name="people_18">
              <a:extLst>
                <a:ext uri="{FF2B5EF4-FFF2-40B4-BE49-F238E27FC236}">
                  <a16:creationId xmlns:a16="http://schemas.microsoft.com/office/drawing/2014/main" id="{337AB62B-FC98-428B-90C5-1E72BC86A5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1" name="people_18">
              <a:extLst>
                <a:ext uri="{FF2B5EF4-FFF2-40B4-BE49-F238E27FC236}">
                  <a16:creationId xmlns:a16="http://schemas.microsoft.com/office/drawing/2014/main" id="{4CBE2A44-DF28-4B77-9E5C-4EB9AA1BAD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2" name="people_18">
              <a:extLst>
                <a:ext uri="{FF2B5EF4-FFF2-40B4-BE49-F238E27FC236}">
                  <a16:creationId xmlns:a16="http://schemas.microsoft.com/office/drawing/2014/main" id="{D0AC279F-96B5-4CF3-8357-B063382479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3" name="people_18">
              <a:extLst>
                <a:ext uri="{FF2B5EF4-FFF2-40B4-BE49-F238E27FC236}">
                  <a16:creationId xmlns:a16="http://schemas.microsoft.com/office/drawing/2014/main" id="{BC973677-DDBA-45F7-A061-AD63951189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4" name="people_18">
              <a:extLst>
                <a:ext uri="{FF2B5EF4-FFF2-40B4-BE49-F238E27FC236}">
                  <a16:creationId xmlns:a16="http://schemas.microsoft.com/office/drawing/2014/main" id="{C78B4DD4-03F9-4D39-BFFA-BC93DF4F4E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5" name="people_18">
              <a:extLst>
                <a:ext uri="{FF2B5EF4-FFF2-40B4-BE49-F238E27FC236}">
                  <a16:creationId xmlns:a16="http://schemas.microsoft.com/office/drawing/2014/main" id="{59A69C20-2BA2-44C7-A385-B9DE388FA0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7" name="people_18">
              <a:extLst>
                <a:ext uri="{FF2B5EF4-FFF2-40B4-BE49-F238E27FC236}">
                  <a16:creationId xmlns:a16="http://schemas.microsoft.com/office/drawing/2014/main" id="{725129C9-2E24-486E-A48F-714BE2D672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8" name="people_18">
              <a:extLst>
                <a:ext uri="{FF2B5EF4-FFF2-40B4-BE49-F238E27FC236}">
                  <a16:creationId xmlns:a16="http://schemas.microsoft.com/office/drawing/2014/main" id="{B2A28F15-E36F-4783-BAEA-5BFE34A3D2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9" name="people_18">
              <a:extLst>
                <a:ext uri="{FF2B5EF4-FFF2-40B4-BE49-F238E27FC236}">
                  <a16:creationId xmlns:a16="http://schemas.microsoft.com/office/drawing/2014/main" id="{3AE0B3E1-854A-4306-9782-0E33777CAB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0" name="people_18">
              <a:extLst>
                <a:ext uri="{FF2B5EF4-FFF2-40B4-BE49-F238E27FC236}">
                  <a16:creationId xmlns:a16="http://schemas.microsoft.com/office/drawing/2014/main" id="{89090360-8833-481B-829D-043659E062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1" name="people_18">
              <a:extLst>
                <a:ext uri="{FF2B5EF4-FFF2-40B4-BE49-F238E27FC236}">
                  <a16:creationId xmlns:a16="http://schemas.microsoft.com/office/drawing/2014/main" id="{96031F91-EE01-4C78-96CF-409CFCF16C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2" name="people_18">
              <a:extLst>
                <a:ext uri="{FF2B5EF4-FFF2-40B4-BE49-F238E27FC236}">
                  <a16:creationId xmlns:a16="http://schemas.microsoft.com/office/drawing/2014/main" id="{F623E983-F2FD-4B4A-B341-151EA70749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3" name="people_18">
              <a:extLst>
                <a:ext uri="{FF2B5EF4-FFF2-40B4-BE49-F238E27FC236}">
                  <a16:creationId xmlns:a16="http://schemas.microsoft.com/office/drawing/2014/main" id="{389B6E8C-E1BF-428D-9237-21922BCA6C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4" name="people_18">
              <a:extLst>
                <a:ext uri="{FF2B5EF4-FFF2-40B4-BE49-F238E27FC236}">
                  <a16:creationId xmlns:a16="http://schemas.microsoft.com/office/drawing/2014/main" id="{05BF7057-B692-45A9-B382-9B48823BC4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5" name="people_18">
              <a:extLst>
                <a:ext uri="{FF2B5EF4-FFF2-40B4-BE49-F238E27FC236}">
                  <a16:creationId xmlns:a16="http://schemas.microsoft.com/office/drawing/2014/main" id="{730D6BC1-811B-4EF4-98D9-77231227A7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6" name="people_18">
              <a:extLst>
                <a:ext uri="{FF2B5EF4-FFF2-40B4-BE49-F238E27FC236}">
                  <a16:creationId xmlns:a16="http://schemas.microsoft.com/office/drawing/2014/main" id="{5A4CE97A-9CAF-4A44-8A26-51F4A9F8BE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7" name="people_18">
              <a:extLst>
                <a:ext uri="{FF2B5EF4-FFF2-40B4-BE49-F238E27FC236}">
                  <a16:creationId xmlns:a16="http://schemas.microsoft.com/office/drawing/2014/main" id="{00A62DD7-87BE-4050-8038-3FDFBDF4827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8" name="people_18">
              <a:extLst>
                <a:ext uri="{FF2B5EF4-FFF2-40B4-BE49-F238E27FC236}">
                  <a16:creationId xmlns:a16="http://schemas.microsoft.com/office/drawing/2014/main" id="{93C3D400-08A1-4FF4-B1C6-347AE53F0A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0" name="people_18">
              <a:extLst>
                <a:ext uri="{FF2B5EF4-FFF2-40B4-BE49-F238E27FC236}">
                  <a16:creationId xmlns:a16="http://schemas.microsoft.com/office/drawing/2014/main" id="{E3449E4A-0A51-47E5-8A28-968B82CBD0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1" name="people_18">
              <a:extLst>
                <a:ext uri="{FF2B5EF4-FFF2-40B4-BE49-F238E27FC236}">
                  <a16:creationId xmlns:a16="http://schemas.microsoft.com/office/drawing/2014/main" id="{48AFD240-5F2E-4CC9-9C11-71B6464C5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2" name="people_18">
              <a:extLst>
                <a:ext uri="{FF2B5EF4-FFF2-40B4-BE49-F238E27FC236}">
                  <a16:creationId xmlns:a16="http://schemas.microsoft.com/office/drawing/2014/main" id="{B8F69D11-F418-431D-8CB2-9EA0E1D82E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3" name="people_18">
              <a:extLst>
                <a:ext uri="{FF2B5EF4-FFF2-40B4-BE49-F238E27FC236}">
                  <a16:creationId xmlns:a16="http://schemas.microsoft.com/office/drawing/2014/main" id="{545A28AE-090E-49E5-BE67-F0AC8698DE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4" name="people_18">
              <a:extLst>
                <a:ext uri="{FF2B5EF4-FFF2-40B4-BE49-F238E27FC236}">
                  <a16:creationId xmlns:a16="http://schemas.microsoft.com/office/drawing/2014/main" id="{1D9FFEC9-D344-47C6-8C64-E9123021C5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5" name="people_18">
              <a:extLst>
                <a:ext uri="{FF2B5EF4-FFF2-40B4-BE49-F238E27FC236}">
                  <a16:creationId xmlns:a16="http://schemas.microsoft.com/office/drawing/2014/main" id="{1B9C3263-7246-4E69-82A3-52E018EB57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6" name="people_18">
              <a:extLst>
                <a:ext uri="{FF2B5EF4-FFF2-40B4-BE49-F238E27FC236}">
                  <a16:creationId xmlns:a16="http://schemas.microsoft.com/office/drawing/2014/main" id="{0597744C-BF87-4796-BFF9-7B4AACDFF7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7" name="people_18">
              <a:extLst>
                <a:ext uri="{FF2B5EF4-FFF2-40B4-BE49-F238E27FC236}">
                  <a16:creationId xmlns:a16="http://schemas.microsoft.com/office/drawing/2014/main" id="{BC97BF89-35DE-4C88-983A-F99E0A3D604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8" name="people_18">
              <a:extLst>
                <a:ext uri="{FF2B5EF4-FFF2-40B4-BE49-F238E27FC236}">
                  <a16:creationId xmlns:a16="http://schemas.microsoft.com/office/drawing/2014/main" id="{FF0B390B-7CB5-4A34-AC78-BDF8B3B2EC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people_18">
              <a:extLst>
                <a:ext uri="{FF2B5EF4-FFF2-40B4-BE49-F238E27FC236}">
                  <a16:creationId xmlns:a16="http://schemas.microsoft.com/office/drawing/2014/main" id="{B10D1395-7548-4EE7-AC45-598F2FB26BB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people_18">
              <a:extLst>
                <a:ext uri="{FF2B5EF4-FFF2-40B4-BE49-F238E27FC236}">
                  <a16:creationId xmlns:a16="http://schemas.microsoft.com/office/drawing/2014/main" id="{1168F868-71DE-4935-BBF4-A92E26B03D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1" name="people_18">
              <a:extLst>
                <a:ext uri="{FF2B5EF4-FFF2-40B4-BE49-F238E27FC236}">
                  <a16:creationId xmlns:a16="http://schemas.microsoft.com/office/drawing/2014/main" id="{D8C706DE-C374-445B-AA3C-6CA3B9FB88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people_18">
              <a:extLst>
                <a:ext uri="{FF2B5EF4-FFF2-40B4-BE49-F238E27FC236}">
                  <a16:creationId xmlns:a16="http://schemas.microsoft.com/office/drawing/2014/main" id="{F027968A-D395-485F-9A84-3AAFA4BD72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people_18">
              <a:extLst>
                <a:ext uri="{FF2B5EF4-FFF2-40B4-BE49-F238E27FC236}">
                  <a16:creationId xmlns:a16="http://schemas.microsoft.com/office/drawing/2014/main" id="{04631820-D4E2-45AE-A9F4-567B5461EB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people_18">
              <a:extLst>
                <a:ext uri="{FF2B5EF4-FFF2-40B4-BE49-F238E27FC236}">
                  <a16:creationId xmlns:a16="http://schemas.microsoft.com/office/drawing/2014/main" id="{06110084-DE8D-4822-A928-43E1AD8B94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people_18">
              <a:extLst>
                <a:ext uri="{FF2B5EF4-FFF2-40B4-BE49-F238E27FC236}">
                  <a16:creationId xmlns:a16="http://schemas.microsoft.com/office/drawing/2014/main" id="{FCBBD8FE-2B52-41CA-B065-BC8E72EA30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people_18">
              <a:extLst>
                <a:ext uri="{FF2B5EF4-FFF2-40B4-BE49-F238E27FC236}">
                  <a16:creationId xmlns:a16="http://schemas.microsoft.com/office/drawing/2014/main" id="{7535835C-5294-4B28-97C6-2FE7B57E87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people_18">
              <a:extLst>
                <a:ext uri="{FF2B5EF4-FFF2-40B4-BE49-F238E27FC236}">
                  <a16:creationId xmlns:a16="http://schemas.microsoft.com/office/drawing/2014/main" id="{C9CC9E01-378F-4EB0-838C-64BBED38D2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people_18">
              <a:extLst>
                <a:ext uri="{FF2B5EF4-FFF2-40B4-BE49-F238E27FC236}">
                  <a16:creationId xmlns:a16="http://schemas.microsoft.com/office/drawing/2014/main" id="{E1EEA514-1606-4E8F-A825-706E2F1703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people_18">
              <a:extLst>
                <a:ext uri="{FF2B5EF4-FFF2-40B4-BE49-F238E27FC236}">
                  <a16:creationId xmlns:a16="http://schemas.microsoft.com/office/drawing/2014/main" id="{5E9DB49B-6184-4A1C-B3C3-37227109209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1" name="people_18">
              <a:extLst>
                <a:ext uri="{FF2B5EF4-FFF2-40B4-BE49-F238E27FC236}">
                  <a16:creationId xmlns:a16="http://schemas.microsoft.com/office/drawing/2014/main" id="{7678C95B-971B-4D40-9425-D9414CFF72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2" name="people_18">
              <a:extLst>
                <a:ext uri="{FF2B5EF4-FFF2-40B4-BE49-F238E27FC236}">
                  <a16:creationId xmlns:a16="http://schemas.microsoft.com/office/drawing/2014/main" id="{DC8B2006-A680-4C1D-9076-2A0563E736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people_18">
              <a:extLst>
                <a:ext uri="{FF2B5EF4-FFF2-40B4-BE49-F238E27FC236}">
                  <a16:creationId xmlns:a16="http://schemas.microsoft.com/office/drawing/2014/main" id="{9100944F-15C3-4219-8FCB-6E3BCFAF97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people_18">
              <a:extLst>
                <a:ext uri="{FF2B5EF4-FFF2-40B4-BE49-F238E27FC236}">
                  <a16:creationId xmlns:a16="http://schemas.microsoft.com/office/drawing/2014/main" id="{DD3FCAE3-F467-4FB9-A6E4-77ED4A9665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people_18">
              <a:extLst>
                <a:ext uri="{FF2B5EF4-FFF2-40B4-BE49-F238E27FC236}">
                  <a16:creationId xmlns:a16="http://schemas.microsoft.com/office/drawing/2014/main" id="{96B64E62-7FAC-4B55-8793-DEDCC143D9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people_18">
              <a:extLst>
                <a:ext uri="{FF2B5EF4-FFF2-40B4-BE49-F238E27FC236}">
                  <a16:creationId xmlns:a16="http://schemas.microsoft.com/office/drawing/2014/main" id="{5BDC1AC4-81DF-4ED7-AA57-9E9699BE65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people_18">
              <a:extLst>
                <a:ext uri="{FF2B5EF4-FFF2-40B4-BE49-F238E27FC236}">
                  <a16:creationId xmlns:a16="http://schemas.microsoft.com/office/drawing/2014/main" id="{2CC6BFEB-E240-4253-8917-A6B0A9A342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people_18">
              <a:extLst>
                <a:ext uri="{FF2B5EF4-FFF2-40B4-BE49-F238E27FC236}">
                  <a16:creationId xmlns:a16="http://schemas.microsoft.com/office/drawing/2014/main" id="{E159C318-DD56-4A16-A46B-D54A98649C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people_18">
              <a:extLst>
                <a:ext uri="{FF2B5EF4-FFF2-40B4-BE49-F238E27FC236}">
                  <a16:creationId xmlns:a16="http://schemas.microsoft.com/office/drawing/2014/main" id="{D6991B3F-7170-4AB6-8A3D-435EBAF612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1" name="people_18">
              <a:extLst>
                <a:ext uri="{FF2B5EF4-FFF2-40B4-BE49-F238E27FC236}">
                  <a16:creationId xmlns:a16="http://schemas.microsoft.com/office/drawing/2014/main" id="{1F4C7D65-CCBE-405D-B2B0-FDE7AFF985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2" name="people_18">
              <a:extLst>
                <a:ext uri="{FF2B5EF4-FFF2-40B4-BE49-F238E27FC236}">
                  <a16:creationId xmlns:a16="http://schemas.microsoft.com/office/drawing/2014/main" id="{B695DCEE-4B89-4909-BE1E-F55FEDC058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3" name="people_18">
              <a:extLst>
                <a:ext uri="{FF2B5EF4-FFF2-40B4-BE49-F238E27FC236}">
                  <a16:creationId xmlns:a16="http://schemas.microsoft.com/office/drawing/2014/main" id="{5B443C82-307D-495D-8152-CE8411F651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4" name="people_18">
              <a:extLst>
                <a:ext uri="{FF2B5EF4-FFF2-40B4-BE49-F238E27FC236}">
                  <a16:creationId xmlns:a16="http://schemas.microsoft.com/office/drawing/2014/main" id="{F47A0E56-7CE6-4400-B896-479722B1A7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5" name="people_18">
              <a:extLst>
                <a:ext uri="{FF2B5EF4-FFF2-40B4-BE49-F238E27FC236}">
                  <a16:creationId xmlns:a16="http://schemas.microsoft.com/office/drawing/2014/main" id="{56A1FD6A-EA5A-4767-A5EA-DDFF0F30AB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6" name="people_18">
              <a:extLst>
                <a:ext uri="{FF2B5EF4-FFF2-40B4-BE49-F238E27FC236}">
                  <a16:creationId xmlns:a16="http://schemas.microsoft.com/office/drawing/2014/main" id="{5C44887D-69DC-4C1A-89D5-303F93F47A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7" name="people_18">
              <a:extLst>
                <a:ext uri="{FF2B5EF4-FFF2-40B4-BE49-F238E27FC236}">
                  <a16:creationId xmlns:a16="http://schemas.microsoft.com/office/drawing/2014/main" id="{84938906-912A-4E67-96D0-EADB0B78FC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9" name="people_18">
              <a:extLst>
                <a:ext uri="{FF2B5EF4-FFF2-40B4-BE49-F238E27FC236}">
                  <a16:creationId xmlns:a16="http://schemas.microsoft.com/office/drawing/2014/main" id="{DFA4B67B-F2F8-4D17-9D80-D18B052AC4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0" name="people_18">
              <a:extLst>
                <a:ext uri="{FF2B5EF4-FFF2-40B4-BE49-F238E27FC236}">
                  <a16:creationId xmlns:a16="http://schemas.microsoft.com/office/drawing/2014/main" id="{BA02FAA5-F339-48B9-A677-15DA5978AC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1" name="people_18">
              <a:extLst>
                <a:ext uri="{FF2B5EF4-FFF2-40B4-BE49-F238E27FC236}">
                  <a16:creationId xmlns:a16="http://schemas.microsoft.com/office/drawing/2014/main" id="{F9227E9F-736C-4D8C-96A1-BBC7434CD3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2" name="people_18">
              <a:extLst>
                <a:ext uri="{FF2B5EF4-FFF2-40B4-BE49-F238E27FC236}">
                  <a16:creationId xmlns:a16="http://schemas.microsoft.com/office/drawing/2014/main" id="{F7792E7E-2C1F-4FCC-94C9-D4D8DC575F3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3" name="people_18">
              <a:extLst>
                <a:ext uri="{FF2B5EF4-FFF2-40B4-BE49-F238E27FC236}">
                  <a16:creationId xmlns:a16="http://schemas.microsoft.com/office/drawing/2014/main" id="{CFA2828E-5BC6-48AA-9641-C7B01B7939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4" name="people_18">
              <a:extLst>
                <a:ext uri="{FF2B5EF4-FFF2-40B4-BE49-F238E27FC236}">
                  <a16:creationId xmlns:a16="http://schemas.microsoft.com/office/drawing/2014/main" id="{458FE4DB-FA1A-4865-B158-FD01DF398A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5" name="people_18">
              <a:extLst>
                <a:ext uri="{FF2B5EF4-FFF2-40B4-BE49-F238E27FC236}">
                  <a16:creationId xmlns:a16="http://schemas.microsoft.com/office/drawing/2014/main" id="{68C2A01F-0295-468C-8462-5B29ECAFDB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6" name="people_18">
              <a:extLst>
                <a:ext uri="{FF2B5EF4-FFF2-40B4-BE49-F238E27FC236}">
                  <a16:creationId xmlns:a16="http://schemas.microsoft.com/office/drawing/2014/main" id="{8D154379-DECB-47E0-B172-76AFD3542B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7" name="people_18">
              <a:extLst>
                <a:ext uri="{FF2B5EF4-FFF2-40B4-BE49-F238E27FC236}">
                  <a16:creationId xmlns:a16="http://schemas.microsoft.com/office/drawing/2014/main" id="{D36A7782-2538-434F-8DFE-76F7146508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8" name="people_18">
              <a:extLst>
                <a:ext uri="{FF2B5EF4-FFF2-40B4-BE49-F238E27FC236}">
                  <a16:creationId xmlns:a16="http://schemas.microsoft.com/office/drawing/2014/main" id="{017832ED-1EBE-4247-9EEF-63C043F34E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9" name="people_18">
              <a:extLst>
                <a:ext uri="{FF2B5EF4-FFF2-40B4-BE49-F238E27FC236}">
                  <a16:creationId xmlns:a16="http://schemas.microsoft.com/office/drawing/2014/main" id="{720E56FA-D57D-4830-967A-C3D3D32585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0" name="people_18">
              <a:extLst>
                <a:ext uri="{FF2B5EF4-FFF2-40B4-BE49-F238E27FC236}">
                  <a16:creationId xmlns:a16="http://schemas.microsoft.com/office/drawing/2014/main" id="{BC800D33-858E-4062-B88A-BD1192AADE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2" name="people_18">
              <a:extLst>
                <a:ext uri="{FF2B5EF4-FFF2-40B4-BE49-F238E27FC236}">
                  <a16:creationId xmlns:a16="http://schemas.microsoft.com/office/drawing/2014/main" id="{29DA9E82-E2EF-41C1-941D-82B8BF36FA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736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3" name="people_18">
              <a:extLst>
                <a:ext uri="{FF2B5EF4-FFF2-40B4-BE49-F238E27FC236}">
                  <a16:creationId xmlns:a16="http://schemas.microsoft.com/office/drawing/2014/main" id="{C61AA731-448D-4F9F-B94B-EA06A13155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17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4" name="people_18">
              <a:extLst>
                <a:ext uri="{FF2B5EF4-FFF2-40B4-BE49-F238E27FC236}">
                  <a16:creationId xmlns:a16="http://schemas.microsoft.com/office/drawing/2014/main" id="{464101E6-844E-441A-9863-5FE1BEB195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5" name="people_18">
              <a:extLst>
                <a:ext uri="{FF2B5EF4-FFF2-40B4-BE49-F238E27FC236}">
                  <a16:creationId xmlns:a16="http://schemas.microsoft.com/office/drawing/2014/main" id="{43B8D268-3D4D-4B13-A6C3-B16F294555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6" name="people_18">
              <a:extLst>
                <a:ext uri="{FF2B5EF4-FFF2-40B4-BE49-F238E27FC236}">
                  <a16:creationId xmlns:a16="http://schemas.microsoft.com/office/drawing/2014/main" id="{84B16043-6FFF-44F5-8085-03BC022CB7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4460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7" name="people_18">
              <a:extLst>
                <a:ext uri="{FF2B5EF4-FFF2-40B4-BE49-F238E27FC236}">
                  <a16:creationId xmlns:a16="http://schemas.microsoft.com/office/drawing/2014/main" id="{89BDC18C-4963-4557-8F6F-AFD10BEC1C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1641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8" name="people_18">
              <a:extLst>
                <a:ext uri="{FF2B5EF4-FFF2-40B4-BE49-F238E27FC236}">
                  <a16:creationId xmlns:a16="http://schemas.microsoft.com/office/drawing/2014/main" id="{FE29F887-FA35-4D07-B303-CD5F39B6EB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9" name="people_18">
              <a:extLst>
                <a:ext uri="{FF2B5EF4-FFF2-40B4-BE49-F238E27FC236}">
                  <a16:creationId xmlns:a16="http://schemas.microsoft.com/office/drawing/2014/main" id="{90B90B26-51DF-45B3-B845-82D4670AA0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6003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0" name="people_18">
              <a:extLst>
                <a:ext uri="{FF2B5EF4-FFF2-40B4-BE49-F238E27FC236}">
                  <a16:creationId xmlns:a16="http://schemas.microsoft.com/office/drawing/2014/main" id="{7734F4B7-C155-4C55-A810-CB0A60F1D9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184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1" name="people_18">
              <a:extLst>
                <a:ext uri="{FF2B5EF4-FFF2-40B4-BE49-F238E27FC236}">
                  <a16:creationId xmlns:a16="http://schemas.microsoft.com/office/drawing/2014/main" id="{5E667A74-CAB8-4AC0-B946-026E8A7BE0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0365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2" name="people_18">
              <a:extLst>
                <a:ext uri="{FF2B5EF4-FFF2-40B4-BE49-F238E27FC236}">
                  <a16:creationId xmlns:a16="http://schemas.microsoft.com/office/drawing/2014/main" id="{56852420-AFDC-4612-B976-5FBF846EB4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75468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3" name="people_18">
              <a:extLst>
                <a:ext uri="{FF2B5EF4-FFF2-40B4-BE49-F238E27FC236}">
                  <a16:creationId xmlns:a16="http://schemas.microsoft.com/office/drawing/2014/main" id="{41ACF5C8-D2A7-4B84-8240-876C06A61A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728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4" name="people_18">
              <a:extLst>
                <a:ext uri="{FF2B5EF4-FFF2-40B4-BE49-F238E27FC236}">
                  <a16:creationId xmlns:a16="http://schemas.microsoft.com/office/drawing/2014/main" id="{8F29F791-3E10-40AD-B580-7527B0E128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5" name="people_18">
              <a:extLst>
                <a:ext uri="{FF2B5EF4-FFF2-40B4-BE49-F238E27FC236}">
                  <a16:creationId xmlns:a16="http://schemas.microsoft.com/office/drawing/2014/main" id="{C75999C6-DB15-4409-8BF4-0AADD76E17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6" name="people_18">
              <a:extLst>
                <a:ext uri="{FF2B5EF4-FFF2-40B4-BE49-F238E27FC236}">
                  <a16:creationId xmlns:a16="http://schemas.microsoft.com/office/drawing/2014/main" id="{3C138A58-A9AB-4088-BAFD-1DCE50F32BD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7" name="people_18">
              <a:extLst>
                <a:ext uri="{FF2B5EF4-FFF2-40B4-BE49-F238E27FC236}">
                  <a16:creationId xmlns:a16="http://schemas.microsoft.com/office/drawing/2014/main" id="{E7057DA2-517F-4D7D-AF9D-B96C4F71C3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8" name="people_18">
              <a:extLst>
                <a:ext uri="{FF2B5EF4-FFF2-40B4-BE49-F238E27FC236}">
                  <a16:creationId xmlns:a16="http://schemas.microsoft.com/office/drawing/2014/main" id="{DE6A6725-048C-4BF1-9FE6-1A4C966A71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9" name="people_18">
              <a:extLst>
                <a:ext uri="{FF2B5EF4-FFF2-40B4-BE49-F238E27FC236}">
                  <a16:creationId xmlns:a16="http://schemas.microsoft.com/office/drawing/2014/main" id="{5A137958-4340-47B4-8623-6BFAEE3220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98576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0" name="people_18">
              <a:extLst>
                <a:ext uri="{FF2B5EF4-FFF2-40B4-BE49-F238E27FC236}">
                  <a16:creationId xmlns:a16="http://schemas.microsoft.com/office/drawing/2014/main" id="{02411E35-3349-493D-892E-8CC2B0A449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1" name="people_18">
              <a:extLst>
                <a:ext uri="{FF2B5EF4-FFF2-40B4-BE49-F238E27FC236}">
                  <a16:creationId xmlns:a16="http://schemas.microsoft.com/office/drawing/2014/main" id="{096C2EF8-C76B-406B-AC9D-11E874361F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2" name="people_18">
              <a:extLst>
                <a:ext uri="{FF2B5EF4-FFF2-40B4-BE49-F238E27FC236}">
                  <a16:creationId xmlns:a16="http://schemas.microsoft.com/office/drawing/2014/main" id="{2DDDD7C1-E2B4-44F0-8E57-2A2D68B1985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3" name="people_18">
              <a:extLst>
                <a:ext uri="{FF2B5EF4-FFF2-40B4-BE49-F238E27FC236}">
                  <a16:creationId xmlns:a16="http://schemas.microsoft.com/office/drawing/2014/main" id="{3D9DA288-8BDD-4404-B598-9181D2614D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4" name="people_18">
              <a:extLst>
                <a:ext uri="{FF2B5EF4-FFF2-40B4-BE49-F238E27FC236}">
                  <a16:creationId xmlns:a16="http://schemas.microsoft.com/office/drawing/2014/main" id="{17CEFDDC-129B-41AD-A51C-9E84657215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5" name="people_18">
              <a:extLst>
                <a:ext uri="{FF2B5EF4-FFF2-40B4-BE49-F238E27FC236}">
                  <a16:creationId xmlns:a16="http://schemas.microsoft.com/office/drawing/2014/main" id="{21A34B77-B159-417C-BA3D-BD0514D57A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6" name="people_18">
              <a:extLst>
                <a:ext uri="{FF2B5EF4-FFF2-40B4-BE49-F238E27FC236}">
                  <a16:creationId xmlns:a16="http://schemas.microsoft.com/office/drawing/2014/main" id="{22344656-66FB-4050-ABDC-8CFE106995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7" name="people_18">
              <a:extLst>
                <a:ext uri="{FF2B5EF4-FFF2-40B4-BE49-F238E27FC236}">
                  <a16:creationId xmlns:a16="http://schemas.microsoft.com/office/drawing/2014/main" id="{03999913-6F71-4A30-AF3A-956BB85B53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8" name="people_18">
              <a:extLst>
                <a:ext uri="{FF2B5EF4-FFF2-40B4-BE49-F238E27FC236}">
                  <a16:creationId xmlns:a16="http://schemas.microsoft.com/office/drawing/2014/main" id="{3DC764EC-D9F6-45F2-9DFA-2FFBE3E1E8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9" name="people_18">
              <a:extLst>
                <a:ext uri="{FF2B5EF4-FFF2-40B4-BE49-F238E27FC236}">
                  <a16:creationId xmlns:a16="http://schemas.microsoft.com/office/drawing/2014/main" id="{20E21983-D367-4D32-8D49-0575B09844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0" name="people_18">
              <a:extLst>
                <a:ext uri="{FF2B5EF4-FFF2-40B4-BE49-F238E27FC236}">
                  <a16:creationId xmlns:a16="http://schemas.microsoft.com/office/drawing/2014/main" id="{4258A6A1-BA4A-4A2B-BC1C-9543675028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1" name="people_18">
              <a:extLst>
                <a:ext uri="{FF2B5EF4-FFF2-40B4-BE49-F238E27FC236}">
                  <a16:creationId xmlns:a16="http://schemas.microsoft.com/office/drawing/2014/main" id="{521DF559-F3C0-4BD8-BEA8-3813D70095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2" name="people_18">
              <a:extLst>
                <a:ext uri="{FF2B5EF4-FFF2-40B4-BE49-F238E27FC236}">
                  <a16:creationId xmlns:a16="http://schemas.microsoft.com/office/drawing/2014/main" id="{3D10CDB8-1C3C-44AE-B745-387BCCEF71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3" name="people_18">
              <a:extLst>
                <a:ext uri="{FF2B5EF4-FFF2-40B4-BE49-F238E27FC236}">
                  <a16:creationId xmlns:a16="http://schemas.microsoft.com/office/drawing/2014/main" id="{E3823834-0A15-41ED-B7D8-EEC4926E11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4" name="people_18">
              <a:extLst>
                <a:ext uri="{FF2B5EF4-FFF2-40B4-BE49-F238E27FC236}">
                  <a16:creationId xmlns:a16="http://schemas.microsoft.com/office/drawing/2014/main" id="{55253043-EA9E-4279-A151-7B66849400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5" name="people_18">
              <a:extLst>
                <a:ext uri="{FF2B5EF4-FFF2-40B4-BE49-F238E27FC236}">
                  <a16:creationId xmlns:a16="http://schemas.microsoft.com/office/drawing/2014/main" id="{867A2330-ED8C-4B2C-9366-E4C6E0C02F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6" name="people_18">
              <a:extLst>
                <a:ext uri="{FF2B5EF4-FFF2-40B4-BE49-F238E27FC236}">
                  <a16:creationId xmlns:a16="http://schemas.microsoft.com/office/drawing/2014/main" id="{0B2AB57A-5F35-48E1-99B4-A7F5531EE5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7" name="people_18">
              <a:extLst>
                <a:ext uri="{FF2B5EF4-FFF2-40B4-BE49-F238E27FC236}">
                  <a16:creationId xmlns:a16="http://schemas.microsoft.com/office/drawing/2014/main" id="{04CD4ADC-3D25-4083-A36D-EE5FD15A05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8" name="people_18">
              <a:extLst>
                <a:ext uri="{FF2B5EF4-FFF2-40B4-BE49-F238E27FC236}">
                  <a16:creationId xmlns:a16="http://schemas.microsoft.com/office/drawing/2014/main" id="{F67D06EB-27CC-4F20-99B2-F69AC4CD0B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9" name="people_18">
              <a:extLst>
                <a:ext uri="{FF2B5EF4-FFF2-40B4-BE49-F238E27FC236}">
                  <a16:creationId xmlns:a16="http://schemas.microsoft.com/office/drawing/2014/main" id="{04629742-F23C-4B0F-89CF-5455C9B0B5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0" name="people_18">
              <a:extLst>
                <a:ext uri="{FF2B5EF4-FFF2-40B4-BE49-F238E27FC236}">
                  <a16:creationId xmlns:a16="http://schemas.microsoft.com/office/drawing/2014/main" id="{CFC8E1F2-4DF0-4E76-A350-00145C4B50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1" name="people_18">
              <a:extLst>
                <a:ext uri="{FF2B5EF4-FFF2-40B4-BE49-F238E27FC236}">
                  <a16:creationId xmlns:a16="http://schemas.microsoft.com/office/drawing/2014/main" id="{84E8F38C-4CB6-4009-87CA-14BFFD3437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2" name="people_18">
              <a:extLst>
                <a:ext uri="{FF2B5EF4-FFF2-40B4-BE49-F238E27FC236}">
                  <a16:creationId xmlns:a16="http://schemas.microsoft.com/office/drawing/2014/main" id="{45FC6E5E-3F8A-4DE7-9AB0-6ECAB2C66A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3" name="people_18">
              <a:extLst>
                <a:ext uri="{FF2B5EF4-FFF2-40B4-BE49-F238E27FC236}">
                  <a16:creationId xmlns:a16="http://schemas.microsoft.com/office/drawing/2014/main" id="{963FA9E0-78ED-4837-A7DE-BF0725A681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368170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4" name="people_18">
              <a:extLst>
                <a:ext uri="{FF2B5EF4-FFF2-40B4-BE49-F238E27FC236}">
                  <a16:creationId xmlns:a16="http://schemas.microsoft.com/office/drawing/2014/main" id="{B18D4E14-5198-4189-8F77-5B092ED5CA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5" name="people_18">
              <a:extLst>
                <a:ext uri="{FF2B5EF4-FFF2-40B4-BE49-F238E27FC236}">
                  <a16:creationId xmlns:a16="http://schemas.microsoft.com/office/drawing/2014/main" id="{D7A97AFE-5D62-460A-BD17-820BA5E93C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6" name="people_18">
              <a:extLst>
                <a:ext uri="{FF2B5EF4-FFF2-40B4-BE49-F238E27FC236}">
                  <a16:creationId xmlns:a16="http://schemas.microsoft.com/office/drawing/2014/main" id="{4DF60C31-D6A3-4312-A4F2-E099164A1B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7" name="people_18">
              <a:extLst>
                <a:ext uri="{FF2B5EF4-FFF2-40B4-BE49-F238E27FC236}">
                  <a16:creationId xmlns:a16="http://schemas.microsoft.com/office/drawing/2014/main" id="{07B54869-F91B-406F-B14F-9730F3D071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8" name="people_18">
              <a:extLst>
                <a:ext uri="{FF2B5EF4-FFF2-40B4-BE49-F238E27FC236}">
                  <a16:creationId xmlns:a16="http://schemas.microsoft.com/office/drawing/2014/main" id="{652381DA-E8D4-46D2-8D6A-4D14CA50FE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9" name="people_18">
              <a:extLst>
                <a:ext uri="{FF2B5EF4-FFF2-40B4-BE49-F238E27FC236}">
                  <a16:creationId xmlns:a16="http://schemas.microsoft.com/office/drawing/2014/main" id="{D275DF0B-3834-4720-B70B-2D986BA12D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4355689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0" name="people_18">
              <a:extLst>
                <a:ext uri="{FF2B5EF4-FFF2-40B4-BE49-F238E27FC236}">
                  <a16:creationId xmlns:a16="http://schemas.microsoft.com/office/drawing/2014/main" id="{6699954C-045F-4575-9C5E-B8383802C7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1" name="people_18">
              <a:extLst>
                <a:ext uri="{FF2B5EF4-FFF2-40B4-BE49-F238E27FC236}">
                  <a16:creationId xmlns:a16="http://schemas.microsoft.com/office/drawing/2014/main" id="{14164E53-0E89-49E5-B1DF-E609C6290E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2" name="people_18">
              <a:extLst>
                <a:ext uri="{FF2B5EF4-FFF2-40B4-BE49-F238E27FC236}">
                  <a16:creationId xmlns:a16="http://schemas.microsoft.com/office/drawing/2014/main" id="{F93680FA-BBDD-4D9E-B4FF-31961293942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3" name="people_18">
              <a:extLst>
                <a:ext uri="{FF2B5EF4-FFF2-40B4-BE49-F238E27FC236}">
                  <a16:creationId xmlns:a16="http://schemas.microsoft.com/office/drawing/2014/main" id="{9DB8F626-AA50-4AE4-9A75-1FD85EE8D5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4" name="people_18">
              <a:extLst>
                <a:ext uri="{FF2B5EF4-FFF2-40B4-BE49-F238E27FC236}">
                  <a16:creationId xmlns:a16="http://schemas.microsoft.com/office/drawing/2014/main" id="{5F395C9D-414F-45E7-999C-2A14FA51F5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5" name="people_18">
              <a:extLst>
                <a:ext uri="{FF2B5EF4-FFF2-40B4-BE49-F238E27FC236}">
                  <a16:creationId xmlns:a16="http://schemas.microsoft.com/office/drawing/2014/main" id="{0F338AFF-CB6F-46CF-8727-A747AB4D47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5029674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6" name="people_18">
              <a:extLst>
                <a:ext uri="{FF2B5EF4-FFF2-40B4-BE49-F238E27FC236}">
                  <a16:creationId xmlns:a16="http://schemas.microsoft.com/office/drawing/2014/main" id="{899502EA-4A51-40E8-BD96-F4300FC18E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7" name="people_18">
              <a:extLst>
                <a:ext uri="{FF2B5EF4-FFF2-40B4-BE49-F238E27FC236}">
                  <a16:creationId xmlns:a16="http://schemas.microsoft.com/office/drawing/2014/main" id="{CD89FA16-F5C5-4273-A3DF-4AEACD0C46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865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8" name="people_18">
              <a:extLst>
                <a:ext uri="{FF2B5EF4-FFF2-40B4-BE49-F238E27FC236}">
                  <a16:creationId xmlns:a16="http://schemas.microsoft.com/office/drawing/2014/main" id="{81F943E9-4549-4926-9A39-922BB9AB34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9" name="people_18">
              <a:extLst>
                <a:ext uri="{FF2B5EF4-FFF2-40B4-BE49-F238E27FC236}">
                  <a16:creationId xmlns:a16="http://schemas.microsoft.com/office/drawing/2014/main" id="{F384705B-AF46-4FBA-AAD0-F1E021824A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1227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0" name="people_18">
              <a:extLst>
                <a:ext uri="{FF2B5EF4-FFF2-40B4-BE49-F238E27FC236}">
                  <a16:creationId xmlns:a16="http://schemas.microsoft.com/office/drawing/2014/main" id="{1B50A34D-F569-4D3E-8D16-F3F8A73BB2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84082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1" name="people_18">
              <a:extLst>
                <a:ext uri="{FF2B5EF4-FFF2-40B4-BE49-F238E27FC236}">
                  <a16:creationId xmlns:a16="http://schemas.microsoft.com/office/drawing/2014/main" id="{6E5AA2BF-7C63-46F5-B87E-64AADE2579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055896" y="5703656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2" name="people_18">
              <a:extLst>
                <a:ext uri="{FF2B5EF4-FFF2-40B4-BE49-F238E27FC236}">
                  <a16:creationId xmlns:a16="http://schemas.microsoft.com/office/drawing/2014/main" id="{2347BD96-A107-4CDD-BC86-AAC7D4D5BB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0098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3" name="people_18">
              <a:extLst>
                <a:ext uri="{FF2B5EF4-FFF2-40B4-BE49-F238E27FC236}">
                  <a16:creationId xmlns:a16="http://schemas.microsoft.com/office/drawing/2014/main" id="{2FA909CC-D1FE-4B66-A435-D719634A263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2798" y="165974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4" name="people_18">
              <a:extLst>
                <a:ext uri="{FF2B5EF4-FFF2-40B4-BE49-F238E27FC236}">
                  <a16:creationId xmlns:a16="http://schemas.microsoft.com/office/drawing/2014/main" id="{1CA21AC3-9D98-4659-A5EF-0F92EA5019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8228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5" name="people_18">
              <a:extLst>
                <a:ext uri="{FF2B5EF4-FFF2-40B4-BE49-F238E27FC236}">
                  <a16:creationId xmlns:a16="http://schemas.microsoft.com/office/drawing/2014/main" id="{B46E3BCE-060A-4C24-AE7F-30055B1C921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96842" y="2333733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6" name="people_18">
              <a:extLst>
                <a:ext uri="{FF2B5EF4-FFF2-40B4-BE49-F238E27FC236}">
                  <a16:creationId xmlns:a16="http://schemas.microsoft.com/office/drawing/2014/main" id="{726F7191-1B58-4B53-B3FF-4B1BC3B30F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0462" y="3007718"/>
              <a:ext cx="215614" cy="546814"/>
            </a:xfrm>
            <a:custGeom>
              <a:avLst/>
              <a:gdLst>
                <a:gd name="T0" fmla="*/ 31 w 133"/>
                <a:gd name="T1" fmla="*/ 35 h 341"/>
                <a:gd name="T2" fmla="*/ 66 w 133"/>
                <a:gd name="T3" fmla="*/ 0 h 341"/>
                <a:gd name="T4" fmla="*/ 102 w 133"/>
                <a:gd name="T5" fmla="*/ 35 h 341"/>
                <a:gd name="T6" fmla="*/ 66 w 133"/>
                <a:gd name="T7" fmla="*/ 71 h 341"/>
                <a:gd name="T8" fmla="*/ 31 w 133"/>
                <a:gd name="T9" fmla="*/ 35 h 341"/>
                <a:gd name="T10" fmla="*/ 67 w 133"/>
                <a:gd name="T11" fmla="*/ 320 h 341"/>
                <a:gd name="T12" fmla="*/ 89 w 133"/>
                <a:gd name="T13" fmla="*/ 341 h 341"/>
                <a:gd name="T14" fmla="*/ 110 w 133"/>
                <a:gd name="T15" fmla="*/ 320 h 341"/>
                <a:gd name="T16" fmla="*/ 112 w 133"/>
                <a:gd name="T17" fmla="*/ 228 h 341"/>
                <a:gd name="T18" fmla="*/ 133 w 133"/>
                <a:gd name="T19" fmla="*/ 207 h 341"/>
                <a:gd name="T20" fmla="*/ 133 w 133"/>
                <a:gd name="T21" fmla="*/ 92 h 341"/>
                <a:gd name="T22" fmla="*/ 112 w 133"/>
                <a:gd name="T23" fmla="*/ 71 h 341"/>
                <a:gd name="T24" fmla="*/ 21 w 133"/>
                <a:gd name="T25" fmla="*/ 71 h 341"/>
                <a:gd name="T26" fmla="*/ 0 w 133"/>
                <a:gd name="T27" fmla="*/ 92 h 341"/>
                <a:gd name="T28" fmla="*/ 0 w 133"/>
                <a:gd name="T29" fmla="*/ 207 h 341"/>
                <a:gd name="T30" fmla="*/ 21 w 133"/>
                <a:gd name="T31" fmla="*/ 228 h 341"/>
                <a:gd name="T32" fmla="*/ 23 w 133"/>
                <a:gd name="T33" fmla="*/ 320 h 341"/>
                <a:gd name="T34" fmla="*/ 44 w 133"/>
                <a:gd name="T35" fmla="*/ 341 h 341"/>
                <a:gd name="T36" fmla="*/ 67 w 133"/>
                <a:gd name="T37" fmla="*/ 320 h 341"/>
                <a:gd name="T38" fmla="*/ 67 w 133"/>
                <a:gd name="T39" fmla="*/ 223 h 341"/>
                <a:gd name="T40" fmla="*/ 67 w 133"/>
                <a:gd name="T41" fmla="*/ 32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341">
                  <a:moveTo>
                    <a:pt x="31" y="35"/>
                  </a:moveTo>
                  <a:cubicBezTo>
                    <a:pt x="31" y="16"/>
                    <a:pt x="47" y="0"/>
                    <a:pt x="66" y="0"/>
                  </a:cubicBezTo>
                  <a:cubicBezTo>
                    <a:pt x="86" y="0"/>
                    <a:pt x="102" y="16"/>
                    <a:pt x="102" y="35"/>
                  </a:cubicBezTo>
                  <a:cubicBezTo>
                    <a:pt x="102" y="55"/>
                    <a:pt x="86" y="71"/>
                    <a:pt x="66" y="71"/>
                  </a:cubicBezTo>
                  <a:cubicBezTo>
                    <a:pt x="47" y="71"/>
                    <a:pt x="31" y="55"/>
                    <a:pt x="31" y="35"/>
                  </a:cubicBezTo>
                  <a:close/>
                  <a:moveTo>
                    <a:pt x="67" y="320"/>
                  </a:moveTo>
                  <a:cubicBezTo>
                    <a:pt x="67" y="332"/>
                    <a:pt x="77" y="341"/>
                    <a:pt x="89" y="341"/>
                  </a:cubicBezTo>
                  <a:cubicBezTo>
                    <a:pt x="101" y="341"/>
                    <a:pt x="110" y="332"/>
                    <a:pt x="110" y="320"/>
                  </a:cubicBezTo>
                  <a:cubicBezTo>
                    <a:pt x="112" y="228"/>
                    <a:pt x="112" y="228"/>
                    <a:pt x="112" y="228"/>
                  </a:cubicBezTo>
                  <a:cubicBezTo>
                    <a:pt x="124" y="228"/>
                    <a:pt x="133" y="218"/>
                    <a:pt x="133" y="207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80"/>
                    <a:pt x="124" y="71"/>
                    <a:pt x="11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9" y="71"/>
                    <a:pt x="0" y="80"/>
                    <a:pt x="0" y="9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8"/>
                    <a:pt x="9" y="228"/>
                    <a:pt x="21" y="228"/>
                  </a:cubicBezTo>
                  <a:cubicBezTo>
                    <a:pt x="23" y="320"/>
                    <a:pt x="23" y="320"/>
                    <a:pt x="23" y="320"/>
                  </a:cubicBezTo>
                  <a:cubicBezTo>
                    <a:pt x="23" y="332"/>
                    <a:pt x="33" y="341"/>
                    <a:pt x="44" y="341"/>
                  </a:cubicBezTo>
                  <a:cubicBezTo>
                    <a:pt x="56" y="341"/>
                    <a:pt x="67" y="332"/>
                    <a:pt x="67" y="320"/>
                  </a:cubicBezTo>
                  <a:moveTo>
                    <a:pt x="67" y="223"/>
                  </a:moveTo>
                  <a:cubicBezTo>
                    <a:pt x="67" y="322"/>
                    <a:pt x="67" y="322"/>
                    <a:pt x="67" y="322"/>
                  </a:cubicBezTo>
                </a:path>
              </a:pathLst>
            </a:custGeom>
            <a:noFill/>
            <a:ln w="19050" cap="sq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14" tIns="33607" rIns="67214" bIns="33607" numCol="1" anchor="t" anchorCtr="0" compatLnSpc="1">
              <a:prstTxWarp prst="textNoShape">
                <a:avLst/>
              </a:prstTxWarp>
            </a:bodyPr>
            <a:lstStyle/>
            <a:p>
              <a:pPr defTabSz="685570">
                <a:defRPr/>
              </a:pPr>
              <a:endParaRPr lang="en-US" sz="1323">
                <a:solidFill>
                  <a:srgbClr val="353535"/>
                </a:solidFill>
                <a:latin typeface="Segoe UI Semilight"/>
              </a:endParaRPr>
            </a:p>
          </p:txBody>
        </p:sp>
      </p:grpSp>
      <p:cxnSp>
        <p:nvCxnSpPr>
          <p:cNvPr id="186" name="Connector: Elbow 321">
            <a:extLst>
              <a:ext uri="{FF2B5EF4-FFF2-40B4-BE49-F238E27FC236}">
                <a16:creationId xmlns:a16="http://schemas.microsoft.com/office/drawing/2014/main" id="{99F0DD87-0F0E-0245-88E7-C4477620DB2C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Everyone can share externally</a:t>
            </a:r>
          </a:p>
        </p:txBody>
      </p:sp>
    </p:spTree>
    <p:extLst>
      <p:ext uri="{BB962C8B-B14F-4D97-AF65-F5344CB8AC3E}">
        <p14:creationId xmlns:p14="http://schemas.microsoft.com/office/powerpoint/2010/main" val="537466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ED301-2FE7-4559-9830-3ED7898810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8145" y="1507331"/>
            <a:ext cx="7647709" cy="2128837"/>
          </a:xfrm>
        </p:spPr>
        <p:txBody>
          <a:bodyPr/>
          <a:lstStyle/>
          <a:p>
            <a:pPr algn="ctr"/>
            <a:r>
              <a:rPr lang="en-US" dirty="0"/>
              <a:t>“Anyone” links</a:t>
            </a:r>
            <a:br>
              <a:rPr lang="en-US" dirty="0"/>
            </a:br>
            <a:r>
              <a:rPr lang="en-US" dirty="0"/>
              <a:t>Works for anyone that has the link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280686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317">
            <a:extLst>
              <a:ext uri="{FF2B5EF4-FFF2-40B4-BE49-F238E27FC236}">
                <a16:creationId xmlns:a16="http://schemas.microsoft.com/office/drawing/2014/main" id="{83B3B671-6DE8-FB40-A6DD-2C997A6C105E}"/>
              </a:ext>
            </a:extLst>
          </p:cNvPr>
          <p:cNvCxnSpPr>
            <a:cxnSpLocks/>
          </p:cNvCxnSpPr>
          <p:nvPr/>
        </p:nvCxnSpPr>
        <p:spPr>
          <a:xfrm>
            <a:off x="4088107" y="2982984"/>
            <a:ext cx="1612327" cy="5053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llegal">
            <a:extLst>
              <a:ext uri="{FF2B5EF4-FFF2-40B4-BE49-F238E27FC236}">
                <a16:creationId xmlns:a16="http://schemas.microsoft.com/office/drawing/2014/main" id="{80B01F03-9A15-BF46-9BB3-5B2E115C6C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4376" y="3337159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97A9192-7F65-4D40-9070-9A8912B179A5}"/>
              </a:ext>
            </a:extLst>
          </p:cNvPr>
          <p:cNvSpPr/>
          <p:nvPr/>
        </p:nvSpPr>
        <p:spPr>
          <a:xfrm>
            <a:off x="1191" y="4700374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499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Only specific people can share externally</a:t>
            </a:r>
          </a:p>
        </p:txBody>
      </p:sp>
    </p:spTree>
    <p:extLst>
      <p:ext uri="{BB962C8B-B14F-4D97-AF65-F5344CB8AC3E}">
        <p14:creationId xmlns:p14="http://schemas.microsoft.com/office/powerpoint/2010/main" val="1128812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6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1"/>
            <a:ext cx="3758440" cy="51178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317">
            <a:extLst>
              <a:ext uri="{FF2B5EF4-FFF2-40B4-BE49-F238E27FC236}">
                <a16:creationId xmlns:a16="http://schemas.microsoft.com/office/drawing/2014/main" id="{83B3B671-6DE8-FB40-A6DD-2C997A6C105E}"/>
              </a:ext>
            </a:extLst>
          </p:cNvPr>
          <p:cNvCxnSpPr>
            <a:cxnSpLocks/>
          </p:cNvCxnSpPr>
          <p:nvPr/>
        </p:nvCxnSpPr>
        <p:spPr>
          <a:xfrm>
            <a:off x="4088107" y="2982984"/>
            <a:ext cx="1612327" cy="5053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llegal">
            <a:extLst>
              <a:ext uri="{FF2B5EF4-FFF2-40B4-BE49-F238E27FC236}">
                <a16:creationId xmlns:a16="http://schemas.microsoft.com/office/drawing/2014/main" id="{80B01F03-9A15-BF46-9BB3-5B2E115C6C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64376" y="3337159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97A9192-7F65-4D40-9070-9A8912B179A5}"/>
              </a:ext>
            </a:extLst>
          </p:cNvPr>
          <p:cNvSpPr/>
          <p:nvPr/>
        </p:nvSpPr>
        <p:spPr>
          <a:xfrm>
            <a:off x="1191" y="4700374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one can share externally</a:t>
            </a:r>
          </a:p>
        </p:txBody>
      </p:sp>
      <p:sp>
        <p:nvSpPr>
          <p:cNvPr id="156" name="illegal">
            <a:extLst>
              <a:ext uri="{FF2B5EF4-FFF2-40B4-BE49-F238E27FC236}">
                <a16:creationId xmlns:a16="http://schemas.microsoft.com/office/drawing/2014/main" id="{7F163F9F-3F5B-2C4E-A089-A3485489E9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95072" y="1821087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551277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61" grpId="0" animBg="1"/>
      <p:bldP spid="15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628650" y="1044225"/>
            <a:ext cx="7886700" cy="3263504"/>
          </a:xfrm>
        </p:spPr>
        <p:txBody>
          <a:bodyPr spcFirstLastPara="1" vert="horz" wrap="square" lIns="134429" tIns="107543" rIns="134429" bIns="107543" rtlCol="0" anchor="t" anchorCtr="0">
            <a:spAutoFit/>
          </a:bodyPr>
          <a:lstStyle/>
          <a:p>
            <a:pPr marL="0" indent="0">
              <a:buNone/>
            </a:pPr>
            <a:r>
              <a:rPr lang="en-US" sz="2100" dirty="0">
                <a:latin typeface="Segoe UI Light"/>
                <a:cs typeface="Segoe UI Light"/>
              </a:rPr>
              <a:t>Control WHO can share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/>
                <a:cs typeface="Segoe UI Light"/>
              </a:rPr>
              <a:t>to external users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/>
                <a:cs typeface="Segoe UI Semilight"/>
              </a:rPr>
              <a:t>Everyone</a:t>
            </a:r>
            <a:endParaRPr lang="en-US" sz="1500" dirty="0"/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/>
                <a:cs typeface="Segoe UI Semilight"/>
              </a:rPr>
              <a:t>Only specific people</a:t>
            </a:r>
            <a:endParaRPr lang="en-US" sz="1500" dirty="0"/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/>
                <a:cs typeface="Segoe UI Semilight"/>
              </a:rPr>
              <a:t>No one</a:t>
            </a:r>
            <a:endParaRPr lang="en-US" sz="1500" dirty="0"/>
          </a:p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WHICH external users can be shared with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Anyone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except </a:t>
            </a:r>
            <a:b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specific domains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authenticated users in specific domains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one</a:t>
            </a:r>
          </a:p>
        </p:txBody>
      </p:sp>
      <p:sp>
        <p:nvSpPr>
          <p:cNvPr id="9" name="PageRight_E761">
            <a:extLst>
              <a:ext uri="{FF2B5EF4-FFF2-40B4-BE49-F238E27FC236}">
                <a16:creationId xmlns:a16="http://schemas.microsoft.com/office/drawing/2014/main" id="{156A629D-A44F-4496-8C89-23BC112896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6714" y="2623496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8" name="PageRight_E761">
            <a:extLst>
              <a:ext uri="{FF2B5EF4-FFF2-40B4-BE49-F238E27FC236}">
                <a16:creationId xmlns:a16="http://schemas.microsoft.com/office/drawing/2014/main" id="{91AD54AF-E4E0-4B88-AAEF-A2AE19847E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9989" y="127171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094106770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chemeClr val="accent4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164202F-9ACF-0048-8F64-0A6A1109A564}"/>
              </a:ext>
            </a:extLst>
          </p:cNvPr>
          <p:cNvSpPr/>
          <p:nvPr/>
        </p:nvSpPr>
        <p:spPr>
          <a:xfrm>
            <a:off x="4947766" y="4703023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 with anyone</a:t>
            </a:r>
          </a:p>
        </p:txBody>
      </p:sp>
      <p:cxnSp>
        <p:nvCxnSpPr>
          <p:cNvPr id="156" name="Connector: Elbow 321">
            <a:extLst>
              <a:ext uri="{FF2B5EF4-FFF2-40B4-BE49-F238E27FC236}">
                <a16:creationId xmlns:a16="http://schemas.microsoft.com/office/drawing/2014/main" id="{577A6F3C-750A-4B47-81DD-04950528EFE5}"/>
              </a:ext>
            </a:extLst>
          </p:cNvPr>
          <p:cNvCxnSpPr>
            <a:cxnSpLocks/>
          </p:cNvCxnSpPr>
          <p:nvPr/>
        </p:nvCxnSpPr>
        <p:spPr>
          <a:xfrm flipV="1">
            <a:off x="6344515" y="1450158"/>
            <a:ext cx="1019159" cy="50139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51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chemeClr val="accent4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164202F-9ACF-0048-8F64-0A6A1109A564}"/>
              </a:ext>
            </a:extLst>
          </p:cNvPr>
          <p:cNvSpPr/>
          <p:nvPr/>
        </p:nvSpPr>
        <p:spPr>
          <a:xfrm>
            <a:off x="4947766" y="4703023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 with only authenticated users</a:t>
            </a:r>
          </a:p>
        </p:txBody>
      </p:sp>
      <p:sp>
        <p:nvSpPr>
          <p:cNvPr id="154" name="illegal">
            <a:extLst>
              <a:ext uri="{FF2B5EF4-FFF2-40B4-BE49-F238E27FC236}">
                <a16:creationId xmlns:a16="http://schemas.microsoft.com/office/drawing/2014/main" id="{76167008-7AFD-F44E-BEAF-565CA808D8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22003" y="2302893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noFill/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90311F8-E7D0-6946-B789-95FD864DB1B4}"/>
              </a:ext>
            </a:extLst>
          </p:cNvPr>
          <p:cNvSpPr/>
          <p:nvPr/>
        </p:nvSpPr>
        <p:spPr bwMode="auto">
          <a:xfrm>
            <a:off x="6057296" y="1704162"/>
            <a:ext cx="354276" cy="50270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FCB0BA0-DEAB-1948-8007-C587A83DD3CE}"/>
              </a:ext>
            </a:extLst>
          </p:cNvPr>
          <p:cNvCxnSpPr>
            <a:cxnSpLocks/>
          </p:cNvCxnSpPr>
          <p:nvPr/>
        </p:nvCxnSpPr>
        <p:spPr>
          <a:xfrm>
            <a:off x="6415585" y="2160518"/>
            <a:ext cx="151361" cy="113584"/>
          </a:xfrm>
          <a:prstGeom prst="straightConnector1">
            <a:avLst/>
          </a:prstGeom>
          <a:ln w="19050">
            <a:solidFill>
              <a:schemeClr val="accent4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569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4" grpId="0" animBg="1"/>
      <p:bldP spid="15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26F3A652-86F5-DE46-82F8-18879A902E8A}"/>
              </a:ext>
            </a:extLst>
          </p:cNvPr>
          <p:cNvSpPr/>
          <p:nvPr/>
        </p:nvSpPr>
        <p:spPr>
          <a:xfrm>
            <a:off x="5851828" y="2852856"/>
            <a:ext cx="2998451" cy="14244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Fabrikam.com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359572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317">
            <a:extLst>
              <a:ext uri="{FF2B5EF4-FFF2-40B4-BE49-F238E27FC236}">
                <a16:creationId xmlns:a16="http://schemas.microsoft.com/office/drawing/2014/main" id="{83B3B671-6DE8-FB40-A6DD-2C997A6C105E}"/>
              </a:ext>
            </a:extLst>
          </p:cNvPr>
          <p:cNvCxnSpPr>
            <a:cxnSpLocks/>
          </p:cNvCxnSpPr>
          <p:nvPr/>
        </p:nvCxnSpPr>
        <p:spPr>
          <a:xfrm>
            <a:off x="4088107" y="2982984"/>
            <a:ext cx="1763721" cy="5053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llegal">
            <a:extLst>
              <a:ext uri="{FF2B5EF4-FFF2-40B4-BE49-F238E27FC236}">
                <a16:creationId xmlns:a16="http://schemas.microsoft.com/office/drawing/2014/main" id="{80B01F03-9A15-BF46-9BB3-5B2E115C6C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09496" y="3337159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61119E0-F21D-744E-99FB-D2FE43886241}"/>
              </a:ext>
            </a:extLst>
          </p:cNvPr>
          <p:cNvSpPr/>
          <p:nvPr/>
        </p:nvSpPr>
        <p:spPr>
          <a:xfrm>
            <a:off x="4947766" y="4703023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Block sharing with specific domains</a:t>
            </a:r>
          </a:p>
        </p:txBody>
      </p:sp>
    </p:spTree>
    <p:extLst>
      <p:ext uri="{BB962C8B-B14F-4D97-AF65-F5344CB8AC3E}">
        <p14:creationId xmlns:p14="http://schemas.microsoft.com/office/powerpoint/2010/main" val="3216620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4" grpId="0" animBg="1"/>
      <p:bldP spid="315" grpId="0" animBg="1"/>
      <p:bldP spid="316" grpId="0" animBg="1"/>
      <p:bldP spid="154" grpId="0" animBg="1"/>
      <p:bldP spid="15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4CE65C24-1DE4-1749-A6C8-9EA1FDD9D64F}"/>
              </a:ext>
            </a:extLst>
          </p:cNvPr>
          <p:cNvSpPr/>
          <p:nvPr/>
        </p:nvSpPr>
        <p:spPr>
          <a:xfrm>
            <a:off x="5864449" y="1336785"/>
            <a:ext cx="2998451" cy="14244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2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Microsoft.com</a:t>
            </a:r>
            <a:endParaRPr lang="en-US" sz="120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86178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36714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87250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377856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317">
            <a:extLst>
              <a:ext uri="{FF2B5EF4-FFF2-40B4-BE49-F238E27FC236}">
                <a16:creationId xmlns:a16="http://schemas.microsoft.com/office/drawing/2014/main" id="{22CE54E1-05CE-5C45-80BD-2F39FEB8DA3A}"/>
              </a:ext>
            </a:extLst>
          </p:cNvPr>
          <p:cNvCxnSpPr>
            <a:cxnSpLocks/>
          </p:cNvCxnSpPr>
          <p:nvPr/>
        </p:nvCxnSpPr>
        <p:spPr>
          <a:xfrm>
            <a:off x="4088107" y="2982984"/>
            <a:ext cx="1612327" cy="5053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illegal">
            <a:extLst>
              <a:ext uri="{FF2B5EF4-FFF2-40B4-BE49-F238E27FC236}">
                <a16:creationId xmlns:a16="http://schemas.microsoft.com/office/drawing/2014/main" id="{267207BF-BD14-5442-B0B6-0D8AF9B08D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70921" y="3337159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2FFEB68-0715-FE46-9C75-896B721802C0}"/>
              </a:ext>
            </a:extLst>
          </p:cNvPr>
          <p:cNvSpPr/>
          <p:nvPr/>
        </p:nvSpPr>
        <p:spPr>
          <a:xfrm>
            <a:off x="4947766" y="4703023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499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Allow sharing with only specific domains</a:t>
            </a:r>
          </a:p>
        </p:txBody>
      </p:sp>
    </p:spTree>
    <p:extLst>
      <p:ext uri="{BB962C8B-B14F-4D97-AF65-F5344CB8AC3E}">
        <p14:creationId xmlns:p14="http://schemas.microsoft.com/office/powerpoint/2010/main" val="4008942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4" grpId="0" animBg="1"/>
      <p:bldP spid="315" grpId="0" animBg="1"/>
      <p:bldP spid="316" grpId="0" animBg="1"/>
      <p:bldP spid="155" grpId="0" animBg="1"/>
      <p:bldP spid="15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159" name="people_18">
            <a:extLst>
              <a:ext uri="{FF2B5EF4-FFF2-40B4-BE49-F238E27FC236}">
                <a16:creationId xmlns:a16="http://schemas.microsoft.com/office/drawing/2014/main" id="{AF0C6CDD-DF4A-4D3D-A17A-F2775F0D43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0" name="people_18">
            <a:extLst>
              <a:ext uri="{FF2B5EF4-FFF2-40B4-BE49-F238E27FC236}">
                <a16:creationId xmlns:a16="http://schemas.microsoft.com/office/drawing/2014/main" id="{65E7F0D9-6DD3-4054-8BDE-67950CB91B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2" name="people_18">
            <a:extLst>
              <a:ext uri="{FF2B5EF4-FFF2-40B4-BE49-F238E27FC236}">
                <a16:creationId xmlns:a16="http://schemas.microsoft.com/office/drawing/2014/main" id="{0766D17F-407A-4F3B-B987-9EA7E3D83D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3" name="people_18">
            <a:extLst>
              <a:ext uri="{FF2B5EF4-FFF2-40B4-BE49-F238E27FC236}">
                <a16:creationId xmlns:a16="http://schemas.microsoft.com/office/drawing/2014/main" id="{6BA88FA4-9BFC-45E8-9F0A-3192A8CBA1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5" name="people_18">
            <a:extLst>
              <a:ext uri="{FF2B5EF4-FFF2-40B4-BE49-F238E27FC236}">
                <a16:creationId xmlns:a16="http://schemas.microsoft.com/office/drawing/2014/main" id="{5A8C9F58-B317-41FF-9201-0F47AB9732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6" name="people_18">
            <a:extLst>
              <a:ext uri="{FF2B5EF4-FFF2-40B4-BE49-F238E27FC236}">
                <a16:creationId xmlns:a16="http://schemas.microsoft.com/office/drawing/2014/main" id="{C177F1F7-7C8D-42E7-A90A-0D79AD7E7C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7" name="people_18">
            <a:extLst>
              <a:ext uri="{FF2B5EF4-FFF2-40B4-BE49-F238E27FC236}">
                <a16:creationId xmlns:a16="http://schemas.microsoft.com/office/drawing/2014/main" id="{C9E4A030-6CEA-45E8-8FF5-3C5E03E000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8" name="people_18">
            <a:extLst>
              <a:ext uri="{FF2B5EF4-FFF2-40B4-BE49-F238E27FC236}">
                <a16:creationId xmlns:a16="http://schemas.microsoft.com/office/drawing/2014/main" id="{5017C11B-89D3-43C3-B67F-A1B4705F4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9" name="people_18">
            <a:extLst>
              <a:ext uri="{FF2B5EF4-FFF2-40B4-BE49-F238E27FC236}">
                <a16:creationId xmlns:a16="http://schemas.microsoft.com/office/drawing/2014/main" id="{7D11308C-5BCD-40D2-9B8F-0D20D91BCA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0" name="people_18">
            <a:extLst>
              <a:ext uri="{FF2B5EF4-FFF2-40B4-BE49-F238E27FC236}">
                <a16:creationId xmlns:a16="http://schemas.microsoft.com/office/drawing/2014/main" id="{36404945-6372-4B3C-9CCA-9301F49FCE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1" name="people_18">
            <a:extLst>
              <a:ext uri="{FF2B5EF4-FFF2-40B4-BE49-F238E27FC236}">
                <a16:creationId xmlns:a16="http://schemas.microsoft.com/office/drawing/2014/main" id="{60AC9817-6AE6-42DE-978D-8155C019B9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2" name="people_18">
            <a:extLst>
              <a:ext uri="{FF2B5EF4-FFF2-40B4-BE49-F238E27FC236}">
                <a16:creationId xmlns:a16="http://schemas.microsoft.com/office/drawing/2014/main" id="{EF26CC21-2B83-40A4-A6B1-B5CFE73392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4" name="people_18">
            <a:extLst>
              <a:ext uri="{FF2B5EF4-FFF2-40B4-BE49-F238E27FC236}">
                <a16:creationId xmlns:a16="http://schemas.microsoft.com/office/drawing/2014/main" id="{1454AB8A-50DD-4651-80AA-25CB86F5F9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5" name="people_18">
            <a:extLst>
              <a:ext uri="{FF2B5EF4-FFF2-40B4-BE49-F238E27FC236}">
                <a16:creationId xmlns:a16="http://schemas.microsoft.com/office/drawing/2014/main" id="{21115017-E2B3-45E8-964A-B68AC38624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6" name="people_18">
            <a:extLst>
              <a:ext uri="{FF2B5EF4-FFF2-40B4-BE49-F238E27FC236}">
                <a16:creationId xmlns:a16="http://schemas.microsoft.com/office/drawing/2014/main" id="{CCF43AD6-B951-4CC7-B2FD-3FAEAE5151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7" name="people_18">
            <a:extLst>
              <a:ext uri="{FF2B5EF4-FFF2-40B4-BE49-F238E27FC236}">
                <a16:creationId xmlns:a16="http://schemas.microsoft.com/office/drawing/2014/main" id="{10A97EF9-9AB0-43CF-8E25-0135479455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8" name="people_18">
            <a:extLst>
              <a:ext uri="{FF2B5EF4-FFF2-40B4-BE49-F238E27FC236}">
                <a16:creationId xmlns:a16="http://schemas.microsoft.com/office/drawing/2014/main" id="{E8DB1EB4-EC58-417A-98C9-1118611C8F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9" name="people_18">
            <a:extLst>
              <a:ext uri="{FF2B5EF4-FFF2-40B4-BE49-F238E27FC236}">
                <a16:creationId xmlns:a16="http://schemas.microsoft.com/office/drawing/2014/main" id="{EB7B2BE9-208A-4D09-93EA-54E53C85BA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0" name="people_18">
            <a:extLst>
              <a:ext uri="{FF2B5EF4-FFF2-40B4-BE49-F238E27FC236}">
                <a16:creationId xmlns:a16="http://schemas.microsoft.com/office/drawing/2014/main" id="{337AB62B-FC98-428B-90C5-1E72BC86A5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1" name="people_18">
            <a:extLst>
              <a:ext uri="{FF2B5EF4-FFF2-40B4-BE49-F238E27FC236}">
                <a16:creationId xmlns:a16="http://schemas.microsoft.com/office/drawing/2014/main" id="{4CBE2A44-DF28-4B77-9E5C-4EB9AA1BAD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2" name="people_18">
            <a:extLst>
              <a:ext uri="{FF2B5EF4-FFF2-40B4-BE49-F238E27FC236}">
                <a16:creationId xmlns:a16="http://schemas.microsoft.com/office/drawing/2014/main" id="{D0AC279F-96B5-4CF3-8357-B06338247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3" name="people_18">
            <a:extLst>
              <a:ext uri="{FF2B5EF4-FFF2-40B4-BE49-F238E27FC236}">
                <a16:creationId xmlns:a16="http://schemas.microsoft.com/office/drawing/2014/main" id="{BC973677-DDBA-45F7-A061-AD6395118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4" name="people_18">
            <a:extLst>
              <a:ext uri="{FF2B5EF4-FFF2-40B4-BE49-F238E27FC236}">
                <a16:creationId xmlns:a16="http://schemas.microsoft.com/office/drawing/2014/main" id="{C78B4DD4-03F9-4D39-BFFA-BC93DF4F4E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5" name="people_18">
            <a:extLst>
              <a:ext uri="{FF2B5EF4-FFF2-40B4-BE49-F238E27FC236}">
                <a16:creationId xmlns:a16="http://schemas.microsoft.com/office/drawing/2014/main" id="{59A69C20-2BA2-44C7-A385-B9DE388FA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7" name="people_18">
            <a:extLst>
              <a:ext uri="{FF2B5EF4-FFF2-40B4-BE49-F238E27FC236}">
                <a16:creationId xmlns:a16="http://schemas.microsoft.com/office/drawing/2014/main" id="{725129C9-2E24-486E-A48F-714BE2D672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8" name="people_18">
            <a:extLst>
              <a:ext uri="{FF2B5EF4-FFF2-40B4-BE49-F238E27FC236}">
                <a16:creationId xmlns:a16="http://schemas.microsoft.com/office/drawing/2014/main" id="{B2A28F15-E36F-4783-BAEA-5BFE34A3D2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89" name="people_18">
            <a:extLst>
              <a:ext uri="{FF2B5EF4-FFF2-40B4-BE49-F238E27FC236}">
                <a16:creationId xmlns:a16="http://schemas.microsoft.com/office/drawing/2014/main" id="{3AE0B3E1-854A-4306-9782-0E33777CAB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0" name="people_18">
            <a:extLst>
              <a:ext uri="{FF2B5EF4-FFF2-40B4-BE49-F238E27FC236}">
                <a16:creationId xmlns:a16="http://schemas.microsoft.com/office/drawing/2014/main" id="{89090360-8833-481B-829D-043659E062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1" name="people_18">
            <a:extLst>
              <a:ext uri="{FF2B5EF4-FFF2-40B4-BE49-F238E27FC236}">
                <a16:creationId xmlns:a16="http://schemas.microsoft.com/office/drawing/2014/main" id="{96031F91-EE01-4C78-96CF-409CFCF16C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2" name="people_18">
            <a:extLst>
              <a:ext uri="{FF2B5EF4-FFF2-40B4-BE49-F238E27FC236}">
                <a16:creationId xmlns:a16="http://schemas.microsoft.com/office/drawing/2014/main" id="{F623E983-F2FD-4B4A-B341-151EA70749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3" name="people_18">
            <a:extLst>
              <a:ext uri="{FF2B5EF4-FFF2-40B4-BE49-F238E27FC236}">
                <a16:creationId xmlns:a16="http://schemas.microsoft.com/office/drawing/2014/main" id="{389B6E8C-E1BF-428D-9237-21922BCA6C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4" name="people_18">
            <a:extLst>
              <a:ext uri="{FF2B5EF4-FFF2-40B4-BE49-F238E27FC236}">
                <a16:creationId xmlns:a16="http://schemas.microsoft.com/office/drawing/2014/main" id="{05BF7057-B692-45A9-B382-9B48823BC4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5" name="people_18">
            <a:extLst>
              <a:ext uri="{FF2B5EF4-FFF2-40B4-BE49-F238E27FC236}">
                <a16:creationId xmlns:a16="http://schemas.microsoft.com/office/drawing/2014/main" id="{730D6BC1-811B-4EF4-98D9-77231227A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6" name="people_18">
            <a:extLst>
              <a:ext uri="{FF2B5EF4-FFF2-40B4-BE49-F238E27FC236}">
                <a16:creationId xmlns:a16="http://schemas.microsoft.com/office/drawing/2014/main" id="{5A4CE97A-9CAF-4A44-8A26-51F4A9F8BE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7" name="people_18">
            <a:extLst>
              <a:ext uri="{FF2B5EF4-FFF2-40B4-BE49-F238E27FC236}">
                <a16:creationId xmlns:a16="http://schemas.microsoft.com/office/drawing/2014/main" id="{00A62DD7-87BE-4050-8038-3FDFBDF482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8" name="people_18">
            <a:extLst>
              <a:ext uri="{FF2B5EF4-FFF2-40B4-BE49-F238E27FC236}">
                <a16:creationId xmlns:a16="http://schemas.microsoft.com/office/drawing/2014/main" id="{93C3D400-08A1-4FF4-B1C6-347AE53F0A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0" name="people_18">
            <a:extLst>
              <a:ext uri="{FF2B5EF4-FFF2-40B4-BE49-F238E27FC236}">
                <a16:creationId xmlns:a16="http://schemas.microsoft.com/office/drawing/2014/main" id="{E3449E4A-0A51-47E5-8A28-968B82CBD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1" name="people_18">
            <a:extLst>
              <a:ext uri="{FF2B5EF4-FFF2-40B4-BE49-F238E27FC236}">
                <a16:creationId xmlns:a16="http://schemas.microsoft.com/office/drawing/2014/main" id="{48AFD240-5F2E-4CC9-9C11-71B6464C55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2" name="people_18">
            <a:extLst>
              <a:ext uri="{FF2B5EF4-FFF2-40B4-BE49-F238E27FC236}">
                <a16:creationId xmlns:a16="http://schemas.microsoft.com/office/drawing/2014/main" id="{B8F69D11-F418-431D-8CB2-9EA0E1D82E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3" name="people_18">
            <a:extLst>
              <a:ext uri="{FF2B5EF4-FFF2-40B4-BE49-F238E27FC236}">
                <a16:creationId xmlns:a16="http://schemas.microsoft.com/office/drawing/2014/main" id="{545A28AE-090E-49E5-BE67-F0AC8698DE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4" name="people_18">
            <a:extLst>
              <a:ext uri="{FF2B5EF4-FFF2-40B4-BE49-F238E27FC236}">
                <a16:creationId xmlns:a16="http://schemas.microsoft.com/office/drawing/2014/main" id="{1D9FFEC9-D344-47C6-8C64-E9123021C5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5" name="people_18">
            <a:extLst>
              <a:ext uri="{FF2B5EF4-FFF2-40B4-BE49-F238E27FC236}">
                <a16:creationId xmlns:a16="http://schemas.microsoft.com/office/drawing/2014/main" id="{1B9C3263-7246-4E69-82A3-52E018EB576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people_18">
            <a:extLst>
              <a:ext uri="{FF2B5EF4-FFF2-40B4-BE49-F238E27FC236}">
                <a16:creationId xmlns:a16="http://schemas.microsoft.com/office/drawing/2014/main" id="{0597744C-BF87-4796-BFF9-7B4AACDFF7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7" name="people_18">
            <a:extLst>
              <a:ext uri="{FF2B5EF4-FFF2-40B4-BE49-F238E27FC236}">
                <a16:creationId xmlns:a16="http://schemas.microsoft.com/office/drawing/2014/main" id="{BC97BF89-35DE-4C88-983A-F99E0A3D60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8" name="people_18">
            <a:extLst>
              <a:ext uri="{FF2B5EF4-FFF2-40B4-BE49-F238E27FC236}">
                <a16:creationId xmlns:a16="http://schemas.microsoft.com/office/drawing/2014/main" id="{FF0B390B-7CB5-4A34-AC78-BDF8B3B2EC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9" name="people_18">
            <a:extLst>
              <a:ext uri="{FF2B5EF4-FFF2-40B4-BE49-F238E27FC236}">
                <a16:creationId xmlns:a16="http://schemas.microsoft.com/office/drawing/2014/main" id="{B10D1395-7548-4EE7-AC45-598F2FB26B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0" name="people_18">
            <a:extLst>
              <a:ext uri="{FF2B5EF4-FFF2-40B4-BE49-F238E27FC236}">
                <a16:creationId xmlns:a16="http://schemas.microsoft.com/office/drawing/2014/main" id="{1168F868-71DE-4935-BBF4-A92E26B03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1" name="people_18">
            <a:extLst>
              <a:ext uri="{FF2B5EF4-FFF2-40B4-BE49-F238E27FC236}">
                <a16:creationId xmlns:a16="http://schemas.microsoft.com/office/drawing/2014/main" id="{D8C706DE-C374-445B-AA3C-6CA3B9FB88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3" name="people_18">
            <a:extLst>
              <a:ext uri="{FF2B5EF4-FFF2-40B4-BE49-F238E27FC236}">
                <a16:creationId xmlns:a16="http://schemas.microsoft.com/office/drawing/2014/main" id="{F027968A-D395-485F-9A84-3AAFA4BD72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4" name="people_18">
            <a:extLst>
              <a:ext uri="{FF2B5EF4-FFF2-40B4-BE49-F238E27FC236}">
                <a16:creationId xmlns:a16="http://schemas.microsoft.com/office/drawing/2014/main" id="{04631820-D4E2-45AE-A9F4-567B5461EB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5" name="people_18">
            <a:extLst>
              <a:ext uri="{FF2B5EF4-FFF2-40B4-BE49-F238E27FC236}">
                <a16:creationId xmlns:a16="http://schemas.microsoft.com/office/drawing/2014/main" id="{06110084-DE8D-4822-A928-43E1AD8B94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6" name="people_18">
            <a:extLst>
              <a:ext uri="{FF2B5EF4-FFF2-40B4-BE49-F238E27FC236}">
                <a16:creationId xmlns:a16="http://schemas.microsoft.com/office/drawing/2014/main" id="{FCBBD8FE-2B52-41CA-B065-BC8E72EA30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7" name="people_18">
            <a:extLst>
              <a:ext uri="{FF2B5EF4-FFF2-40B4-BE49-F238E27FC236}">
                <a16:creationId xmlns:a16="http://schemas.microsoft.com/office/drawing/2014/main" id="{7535835C-5294-4B28-97C6-2FE7B57E87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8" name="people_18">
            <a:extLst>
              <a:ext uri="{FF2B5EF4-FFF2-40B4-BE49-F238E27FC236}">
                <a16:creationId xmlns:a16="http://schemas.microsoft.com/office/drawing/2014/main" id="{C9CC9E01-378F-4EB0-838C-64BBED38D2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19" name="people_18">
            <a:extLst>
              <a:ext uri="{FF2B5EF4-FFF2-40B4-BE49-F238E27FC236}">
                <a16:creationId xmlns:a16="http://schemas.microsoft.com/office/drawing/2014/main" id="{E1EEA514-1606-4E8F-A825-706E2F1703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0" name="people_18">
            <a:extLst>
              <a:ext uri="{FF2B5EF4-FFF2-40B4-BE49-F238E27FC236}">
                <a16:creationId xmlns:a16="http://schemas.microsoft.com/office/drawing/2014/main" id="{5E9DB49B-6184-4A1C-B3C3-3722710920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1" name="people_18">
            <a:extLst>
              <a:ext uri="{FF2B5EF4-FFF2-40B4-BE49-F238E27FC236}">
                <a16:creationId xmlns:a16="http://schemas.microsoft.com/office/drawing/2014/main" id="{7678C95B-971B-4D40-9425-D9414CFF72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2" name="people_18">
            <a:extLst>
              <a:ext uri="{FF2B5EF4-FFF2-40B4-BE49-F238E27FC236}">
                <a16:creationId xmlns:a16="http://schemas.microsoft.com/office/drawing/2014/main" id="{DC8B2006-A680-4C1D-9076-2A0563E7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3" name="people_18">
            <a:extLst>
              <a:ext uri="{FF2B5EF4-FFF2-40B4-BE49-F238E27FC236}">
                <a16:creationId xmlns:a16="http://schemas.microsoft.com/office/drawing/2014/main" id="{9100944F-15C3-4219-8FCB-6E3BCFAF97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4" name="people_18">
            <a:extLst>
              <a:ext uri="{FF2B5EF4-FFF2-40B4-BE49-F238E27FC236}">
                <a16:creationId xmlns:a16="http://schemas.microsoft.com/office/drawing/2014/main" id="{DD3FCAE3-F467-4FB9-A6E4-77ED4A9665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6" name="people_18">
            <a:extLst>
              <a:ext uri="{FF2B5EF4-FFF2-40B4-BE49-F238E27FC236}">
                <a16:creationId xmlns:a16="http://schemas.microsoft.com/office/drawing/2014/main" id="{96B64E62-7FAC-4B55-8793-DEDCC143D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7" name="people_18">
            <a:extLst>
              <a:ext uri="{FF2B5EF4-FFF2-40B4-BE49-F238E27FC236}">
                <a16:creationId xmlns:a16="http://schemas.microsoft.com/office/drawing/2014/main" id="{5BDC1AC4-81DF-4ED7-AA57-9E9699BE65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8" name="people_18">
            <a:extLst>
              <a:ext uri="{FF2B5EF4-FFF2-40B4-BE49-F238E27FC236}">
                <a16:creationId xmlns:a16="http://schemas.microsoft.com/office/drawing/2014/main" id="{2CC6BFEB-E240-4253-8917-A6B0A9A342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29" name="people_18">
            <a:extLst>
              <a:ext uri="{FF2B5EF4-FFF2-40B4-BE49-F238E27FC236}">
                <a16:creationId xmlns:a16="http://schemas.microsoft.com/office/drawing/2014/main" id="{E159C318-DD56-4A16-A46B-D54A98649C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0" name="people_18">
            <a:extLst>
              <a:ext uri="{FF2B5EF4-FFF2-40B4-BE49-F238E27FC236}">
                <a16:creationId xmlns:a16="http://schemas.microsoft.com/office/drawing/2014/main" id="{D6991B3F-7170-4AB6-8A3D-435EBAF612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1" name="people_18">
            <a:extLst>
              <a:ext uri="{FF2B5EF4-FFF2-40B4-BE49-F238E27FC236}">
                <a16:creationId xmlns:a16="http://schemas.microsoft.com/office/drawing/2014/main" id="{1F4C7D65-CCBE-405D-B2B0-FDE7AFF985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2" name="people_18">
            <a:extLst>
              <a:ext uri="{FF2B5EF4-FFF2-40B4-BE49-F238E27FC236}">
                <a16:creationId xmlns:a16="http://schemas.microsoft.com/office/drawing/2014/main" id="{B695DCEE-4B89-4909-BE1E-F55FEDC058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3" name="people_18">
            <a:extLst>
              <a:ext uri="{FF2B5EF4-FFF2-40B4-BE49-F238E27FC236}">
                <a16:creationId xmlns:a16="http://schemas.microsoft.com/office/drawing/2014/main" id="{5B443C82-307D-495D-8152-CE8411F65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4" name="people_18">
            <a:extLst>
              <a:ext uri="{FF2B5EF4-FFF2-40B4-BE49-F238E27FC236}">
                <a16:creationId xmlns:a16="http://schemas.microsoft.com/office/drawing/2014/main" id="{F47A0E56-7CE6-4400-B896-479722B1A7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5" name="people_18">
            <a:extLst>
              <a:ext uri="{FF2B5EF4-FFF2-40B4-BE49-F238E27FC236}">
                <a16:creationId xmlns:a16="http://schemas.microsoft.com/office/drawing/2014/main" id="{56A1FD6A-EA5A-4767-A5EA-DDFF0F30AB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6" name="people_18">
            <a:extLst>
              <a:ext uri="{FF2B5EF4-FFF2-40B4-BE49-F238E27FC236}">
                <a16:creationId xmlns:a16="http://schemas.microsoft.com/office/drawing/2014/main" id="{5C44887D-69DC-4C1A-89D5-303F93F47A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7" name="people_18">
            <a:extLst>
              <a:ext uri="{FF2B5EF4-FFF2-40B4-BE49-F238E27FC236}">
                <a16:creationId xmlns:a16="http://schemas.microsoft.com/office/drawing/2014/main" id="{84938906-912A-4E67-96D0-EADB0B78FCF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39" name="people_18">
            <a:extLst>
              <a:ext uri="{FF2B5EF4-FFF2-40B4-BE49-F238E27FC236}">
                <a16:creationId xmlns:a16="http://schemas.microsoft.com/office/drawing/2014/main" id="{DFA4B67B-F2F8-4D17-9D80-D18B052AC4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0" name="people_18">
            <a:extLst>
              <a:ext uri="{FF2B5EF4-FFF2-40B4-BE49-F238E27FC236}">
                <a16:creationId xmlns:a16="http://schemas.microsoft.com/office/drawing/2014/main" id="{BA02FAA5-F339-48B9-A677-15DA5978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1" name="people_18">
            <a:extLst>
              <a:ext uri="{FF2B5EF4-FFF2-40B4-BE49-F238E27FC236}">
                <a16:creationId xmlns:a16="http://schemas.microsoft.com/office/drawing/2014/main" id="{F9227E9F-736C-4D8C-96A1-BBC7434CD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2" name="people_18">
            <a:extLst>
              <a:ext uri="{FF2B5EF4-FFF2-40B4-BE49-F238E27FC236}">
                <a16:creationId xmlns:a16="http://schemas.microsoft.com/office/drawing/2014/main" id="{F7792E7E-2C1F-4FCC-94C9-D4D8DC575F3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3" name="people_18">
            <a:extLst>
              <a:ext uri="{FF2B5EF4-FFF2-40B4-BE49-F238E27FC236}">
                <a16:creationId xmlns:a16="http://schemas.microsoft.com/office/drawing/2014/main" id="{CFA2828E-5BC6-48AA-9641-C7B01B7939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4" name="people_18">
            <a:extLst>
              <a:ext uri="{FF2B5EF4-FFF2-40B4-BE49-F238E27FC236}">
                <a16:creationId xmlns:a16="http://schemas.microsoft.com/office/drawing/2014/main" id="{458FE4DB-FA1A-4865-B158-FD01DF398A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5" name="people_18">
            <a:extLst>
              <a:ext uri="{FF2B5EF4-FFF2-40B4-BE49-F238E27FC236}">
                <a16:creationId xmlns:a16="http://schemas.microsoft.com/office/drawing/2014/main" id="{68C2A01F-0295-468C-8462-5B29ECAFD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6" name="people_18">
            <a:extLst>
              <a:ext uri="{FF2B5EF4-FFF2-40B4-BE49-F238E27FC236}">
                <a16:creationId xmlns:a16="http://schemas.microsoft.com/office/drawing/2014/main" id="{8D154379-DECB-47E0-B172-76AFD3542B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7" name="people_18">
            <a:extLst>
              <a:ext uri="{FF2B5EF4-FFF2-40B4-BE49-F238E27FC236}">
                <a16:creationId xmlns:a16="http://schemas.microsoft.com/office/drawing/2014/main" id="{D36A7782-2538-434F-8DFE-76F7146508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8" name="people_18">
            <a:extLst>
              <a:ext uri="{FF2B5EF4-FFF2-40B4-BE49-F238E27FC236}">
                <a16:creationId xmlns:a16="http://schemas.microsoft.com/office/drawing/2014/main" id="{017832ED-1EBE-4247-9EEF-63C043F34E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49" name="people_18">
            <a:extLst>
              <a:ext uri="{FF2B5EF4-FFF2-40B4-BE49-F238E27FC236}">
                <a16:creationId xmlns:a16="http://schemas.microsoft.com/office/drawing/2014/main" id="{720E56FA-D57D-4830-967A-C3D3D32585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0" name="people_18">
            <a:extLst>
              <a:ext uri="{FF2B5EF4-FFF2-40B4-BE49-F238E27FC236}">
                <a16:creationId xmlns:a16="http://schemas.microsoft.com/office/drawing/2014/main" id="{BC800D33-858E-4062-B88A-BD1192AADE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2" name="people_18">
            <a:extLst>
              <a:ext uri="{FF2B5EF4-FFF2-40B4-BE49-F238E27FC236}">
                <a16:creationId xmlns:a16="http://schemas.microsoft.com/office/drawing/2014/main" id="{29DA9E82-E2EF-41C1-941D-82B8BF36FA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408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3" name="people_18">
            <a:extLst>
              <a:ext uri="{FF2B5EF4-FFF2-40B4-BE49-F238E27FC236}">
                <a16:creationId xmlns:a16="http://schemas.microsoft.com/office/drawing/2014/main" id="{C61AA731-448D-4F9F-B94B-EA06A13155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83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4" name="people_18">
            <a:extLst>
              <a:ext uri="{FF2B5EF4-FFF2-40B4-BE49-F238E27FC236}">
                <a16:creationId xmlns:a16="http://schemas.microsoft.com/office/drawing/2014/main" id="{464101E6-844E-441A-9863-5FE1BEB195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5" name="people_18">
            <a:extLst>
              <a:ext uri="{FF2B5EF4-FFF2-40B4-BE49-F238E27FC236}">
                <a16:creationId xmlns:a16="http://schemas.microsoft.com/office/drawing/2014/main" id="{43B8D268-3D4D-4B13-A6C3-B16F29455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6" name="people_18">
            <a:extLst>
              <a:ext uri="{FF2B5EF4-FFF2-40B4-BE49-F238E27FC236}">
                <a16:creationId xmlns:a16="http://schemas.microsoft.com/office/drawing/2014/main" id="{84B16043-6FFF-44F5-8085-03BC022CB7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09072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7" name="people_18">
            <a:extLst>
              <a:ext uri="{FF2B5EF4-FFF2-40B4-BE49-F238E27FC236}">
                <a16:creationId xmlns:a16="http://schemas.microsoft.com/office/drawing/2014/main" id="{89BDC18C-4963-4557-8F6F-AFD10BEC1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3781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8" name="people_18">
            <a:extLst>
              <a:ext uri="{FF2B5EF4-FFF2-40B4-BE49-F238E27FC236}">
                <a16:creationId xmlns:a16="http://schemas.microsoft.com/office/drawing/2014/main" id="{FE29F887-FA35-4D07-B303-CD5F39B6EB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59" name="people_18">
            <a:extLst>
              <a:ext uri="{FF2B5EF4-FFF2-40B4-BE49-F238E27FC236}">
                <a16:creationId xmlns:a16="http://schemas.microsoft.com/office/drawing/2014/main" id="{90B90B26-51DF-45B3-B845-82D4670AA0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5309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0" name="people_18">
            <a:extLst>
              <a:ext uri="{FF2B5EF4-FFF2-40B4-BE49-F238E27FC236}">
                <a16:creationId xmlns:a16="http://schemas.microsoft.com/office/drawing/2014/main" id="{7734F4B7-C155-4C55-A810-CB0A60F1D9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2405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1" name="people_18">
            <a:extLst>
              <a:ext uri="{FF2B5EF4-FFF2-40B4-BE49-F238E27FC236}">
                <a16:creationId xmlns:a16="http://schemas.microsoft.com/office/drawing/2014/main" id="{5E667A74-CAB8-4AC0-B946-026E8A7BE00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2800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2" name="people_18">
            <a:extLst>
              <a:ext uri="{FF2B5EF4-FFF2-40B4-BE49-F238E27FC236}">
                <a16:creationId xmlns:a16="http://schemas.microsoft.com/office/drawing/2014/main" id="{56852420-AFDC-4612-B976-5FBF846EB4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1546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3" name="people_18">
            <a:extLst>
              <a:ext uri="{FF2B5EF4-FFF2-40B4-BE49-F238E27FC236}">
                <a16:creationId xmlns:a16="http://schemas.microsoft.com/office/drawing/2014/main" id="{41ACF5C8-D2A7-4B84-8240-876C06A61A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10295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2" name="people_18">
            <a:extLst>
              <a:ext uri="{FF2B5EF4-FFF2-40B4-BE49-F238E27FC236}">
                <a16:creationId xmlns:a16="http://schemas.microsoft.com/office/drawing/2014/main" id="{2347BD96-A107-4CDD-BC86-AAC7D4D5BB8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1579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3" name="people_18">
            <a:extLst>
              <a:ext uri="{FF2B5EF4-FFF2-40B4-BE49-F238E27FC236}">
                <a16:creationId xmlns:a16="http://schemas.microsoft.com/office/drawing/2014/main" id="{2FA909CC-D1FE-4B66-A435-D719634A26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80326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4" name="people_18">
            <a:extLst>
              <a:ext uri="{FF2B5EF4-FFF2-40B4-BE49-F238E27FC236}">
                <a16:creationId xmlns:a16="http://schemas.microsoft.com/office/drawing/2014/main" id="{1CA21AC3-9D98-4659-A5EF-0F92EA5019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6656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rgbClr val="00B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52" name="Connector: Elbow 321">
            <a:extLst>
              <a:ext uri="{FF2B5EF4-FFF2-40B4-BE49-F238E27FC236}">
                <a16:creationId xmlns:a16="http://schemas.microsoft.com/office/drawing/2014/main" id="{986C0B10-2C12-A640-80C3-69C41452F883}"/>
              </a:ext>
            </a:extLst>
          </p:cNvPr>
          <p:cNvCxnSpPr>
            <a:cxnSpLocks/>
          </p:cNvCxnSpPr>
          <p:nvPr/>
        </p:nvCxnSpPr>
        <p:spPr>
          <a:xfrm>
            <a:off x="1941993" y="1439763"/>
            <a:ext cx="4203710" cy="513290"/>
          </a:xfrm>
          <a:prstGeom prst="bentConnector3">
            <a:avLst>
              <a:gd name="adj1" fmla="val 53731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0C7CB98-18B9-0548-84C3-C2A059B294C9}"/>
              </a:ext>
            </a:extLst>
          </p:cNvPr>
          <p:cNvSpPr/>
          <p:nvPr/>
        </p:nvSpPr>
        <p:spPr>
          <a:xfrm>
            <a:off x="4947766" y="4703023"/>
            <a:ext cx="4196003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499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Allow sharing with only specific Guests</a:t>
            </a:r>
          </a:p>
        </p:txBody>
      </p:sp>
      <p:cxnSp>
        <p:nvCxnSpPr>
          <p:cNvPr id="154" name="Connector: Elbow 317">
            <a:extLst>
              <a:ext uri="{FF2B5EF4-FFF2-40B4-BE49-F238E27FC236}">
                <a16:creationId xmlns:a16="http://schemas.microsoft.com/office/drawing/2014/main" id="{19C6AD37-286C-E64F-9863-531D70C1DEB1}"/>
              </a:ext>
            </a:extLst>
          </p:cNvPr>
          <p:cNvCxnSpPr>
            <a:cxnSpLocks/>
          </p:cNvCxnSpPr>
          <p:nvPr/>
        </p:nvCxnSpPr>
        <p:spPr>
          <a:xfrm>
            <a:off x="4088107" y="2982984"/>
            <a:ext cx="1612327" cy="5053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illegal">
            <a:extLst>
              <a:ext uri="{FF2B5EF4-FFF2-40B4-BE49-F238E27FC236}">
                <a16:creationId xmlns:a16="http://schemas.microsoft.com/office/drawing/2014/main" id="{E3FD5682-589A-3E49-86AA-D8B2E1ED44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70921" y="3337159"/>
            <a:ext cx="269596" cy="268858"/>
          </a:xfrm>
          <a:custGeom>
            <a:avLst/>
            <a:gdLst>
              <a:gd name="T0" fmla="*/ 265 w 265"/>
              <a:gd name="T1" fmla="*/ 133 h 265"/>
              <a:gd name="T2" fmla="*/ 132 w 265"/>
              <a:gd name="T3" fmla="*/ 265 h 265"/>
              <a:gd name="T4" fmla="*/ 0 w 265"/>
              <a:gd name="T5" fmla="*/ 133 h 265"/>
              <a:gd name="T6" fmla="*/ 132 w 265"/>
              <a:gd name="T7" fmla="*/ 0 h 265"/>
              <a:gd name="T8" fmla="*/ 265 w 265"/>
              <a:gd name="T9" fmla="*/ 133 h 265"/>
              <a:gd name="T10" fmla="*/ 226 w 265"/>
              <a:gd name="T11" fmla="*/ 227 h 265"/>
              <a:gd name="T12" fmla="*/ 39 w 265"/>
              <a:gd name="T13" fmla="*/ 39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5" h="265">
                <a:moveTo>
                  <a:pt x="265" y="133"/>
                </a:moveTo>
                <a:cubicBezTo>
                  <a:pt x="265" y="206"/>
                  <a:pt x="205" y="265"/>
                  <a:pt x="132" y="265"/>
                </a:cubicBezTo>
                <a:cubicBezTo>
                  <a:pt x="59" y="265"/>
                  <a:pt x="0" y="206"/>
                  <a:pt x="0" y="133"/>
                </a:cubicBezTo>
                <a:cubicBezTo>
                  <a:pt x="0" y="60"/>
                  <a:pt x="59" y="0"/>
                  <a:pt x="132" y="0"/>
                </a:cubicBezTo>
                <a:cubicBezTo>
                  <a:pt x="205" y="0"/>
                  <a:pt x="265" y="60"/>
                  <a:pt x="265" y="133"/>
                </a:cubicBezTo>
                <a:close/>
                <a:moveTo>
                  <a:pt x="226" y="227"/>
                </a:moveTo>
                <a:cubicBezTo>
                  <a:pt x="39" y="39"/>
                  <a:pt x="39" y="39"/>
                  <a:pt x="39" y="39"/>
                </a:cubicBezTo>
              </a:path>
            </a:pathLst>
          </a:custGeom>
          <a:solidFill>
            <a:schemeClr val="bg2"/>
          </a:solidFill>
          <a:ln w="19050" cap="sq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11716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animBg="1"/>
      <p:bldP spid="313" grpId="0" animBg="1"/>
      <p:bldP spid="314" grpId="0" animBg="1"/>
      <p:bldP spid="315" grpId="0" animBg="1"/>
      <p:bldP spid="316" grpId="0" animBg="1"/>
      <p:bldP spid="153" grpId="0" animBg="1"/>
      <p:bldP spid="15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72D6F"/>
                </a:solidFill>
              </a:rPr>
              <a:t>Managing external sharing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04432C-62BB-4F67-903F-2770E0578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04" y="1268016"/>
            <a:ext cx="4643339" cy="1554272"/>
          </a:xfr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>
              <a:buNone/>
            </a:pP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 WHAT can be </a:t>
            </a:r>
            <a:b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1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shared externally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Anything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specific libraries</a:t>
            </a:r>
          </a:p>
          <a:p>
            <a:pPr marL="0" lvl="1">
              <a:spcBef>
                <a:spcPts val="441"/>
              </a:spcBef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files without sensitive content</a:t>
            </a:r>
          </a:p>
          <a:p>
            <a:pPr lvl="1">
              <a:spcBef>
                <a:spcPts val="441"/>
              </a:spcBef>
            </a:pP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PageRight_E761">
            <a:extLst>
              <a:ext uri="{FF2B5EF4-FFF2-40B4-BE49-F238E27FC236}">
                <a16:creationId xmlns:a16="http://schemas.microsoft.com/office/drawing/2014/main" id="{82FEB78E-7298-4ACA-9051-05769A308F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8650" y="1457687"/>
            <a:ext cx="268661" cy="268858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9050" cap="sq">
            <a:solidFill>
              <a:srgbClr val="2B658F"/>
            </a:solidFill>
            <a:prstDash val="solid"/>
            <a:miter lim="800000"/>
            <a:headEnd/>
            <a:tailEnd/>
          </a:ln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66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961497850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/>
          <p:cNvSpPr/>
          <p:nvPr/>
        </p:nvSpPr>
        <p:spPr>
          <a:xfrm>
            <a:off x="210302" y="219249"/>
            <a:ext cx="5490131" cy="470500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429" tIns="107543" rIns="134429" bIns="107543" rtlCol="0" anchor="t"/>
          <a:lstStyle/>
          <a:p>
            <a:pPr algn="ctr" defTabSz="685570">
              <a:defRPr/>
            </a:pPr>
            <a:r>
              <a:rPr lang="en-US" sz="147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Contoso</a:t>
            </a:r>
          </a:p>
        </p:txBody>
      </p:sp>
      <p:sp>
        <p:nvSpPr>
          <p:cNvPr id="264" name="people_18">
            <a:extLst>
              <a:ext uri="{FF2B5EF4-FFF2-40B4-BE49-F238E27FC236}">
                <a16:creationId xmlns:a16="http://schemas.microsoft.com/office/drawing/2014/main" id="{8F29F791-3E10-40AD-B580-7527B0E128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5" name="people_18">
            <a:extLst>
              <a:ext uri="{FF2B5EF4-FFF2-40B4-BE49-F238E27FC236}">
                <a16:creationId xmlns:a16="http://schemas.microsoft.com/office/drawing/2014/main" id="{C75999C6-DB15-4409-8BF4-0AADD76E1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6" name="people_18">
            <a:extLst>
              <a:ext uri="{FF2B5EF4-FFF2-40B4-BE49-F238E27FC236}">
                <a16:creationId xmlns:a16="http://schemas.microsoft.com/office/drawing/2014/main" id="{3C138A58-A9AB-4088-BAFD-1DCE50F32B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7" name="people_18">
            <a:extLst>
              <a:ext uri="{FF2B5EF4-FFF2-40B4-BE49-F238E27FC236}">
                <a16:creationId xmlns:a16="http://schemas.microsoft.com/office/drawing/2014/main" id="{E7057DA2-517F-4D7D-AF9D-B96C4F71C3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8" name="people_18">
            <a:extLst>
              <a:ext uri="{FF2B5EF4-FFF2-40B4-BE49-F238E27FC236}">
                <a16:creationId xmlns:a16="http://schemas.microsoft.com/office/drawing/2014/main" id="{DE6A6725-048C-4BF1-9FE6-1A4C966A7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69" name="people_18">
            <a:extLst>
              <a:ext uri="{FF2B5EF4-FFF2-40B4-BE49-F238E27FC236}">
                <a16:creationId xmlns:a16="http://schemas.microsoft.com/office/drawing/2014/main" id="{5A137958-4340-47B4-8623-6BFAEE3220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739799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0" name="people_18">
            <a:extLst>
              <a:ext uri="{FF2B5EF4-FFF2-40B4-BE49-F238E27FC236}">
                <a16:creationId xmlns:a16="http://schemas.microsoft.com/office/drawing/2014/main" id="{02411E35-3349-493D-892E-8CC2B0A449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1" name="people_18">
            <a:extLst>
              <a:ext uri="{FF2B5EF4-FFF2-40B4-BE49-F238E27FC236}">
                <a16:creationId xmlns:a16="http://schemas.microsoft.com/office/drawing/2014/main" id="{096C2EF8-C76B-406B-AC9D-11E874361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2" name="people_18">
            <a:extLst>
              <a:ext uri="{FF2B5EF4-FFF2-40B4-BE49-F238E27FC236}">
                <a16:creationId xmlns:a16="http://schemas.microsoft.com/office/drawing/2014/main" id="{2DDDD7C1-E2B4-44F0-8E57-2A2D68B198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3" name="people_18">
            <a:extLst>
              <a:ext uri="{FF2B5EF4-FFF2-40B4-BE49-F238E27FC236}">
                <a16:creationId xmlns:a16="http://schemas.microsoft.com/office/drawing/2014/main" id="{3D9DA288-8BDD-4404-B598-9181D2614D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4" name="people_18">
            <a:extLst>
              <a:ext uri="{FF2B5EF4-FFF2-40B4-BE49-F238E27FC236}">
                <a16:creationId xmlns:a16="http://schemas.microsoft.com/office/drawing/2014/main" id="{17CEFDDC-129B-41AD-A51C-9E84657215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5" name="people_18">
            <a:extLst>
              <a:ext uri="{FF2B5EF4-FFF2-40B4-BE49-F238E27FC236}">
                <a16:creationId xmlns:a16="http://schemas.microsoft.com/office/drawing/2014/main" id="{21A34B77-B159-417C-BA3D-BD0514D57A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24515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6" name="people_18">
            <a:extLst>
              <a:ext uri="{FF2B5EF4-FFF2-40B4-BE49-F238E27FC236}">
                <a16:creationId xmlns:a16="http://schemas.microsoft.com/office/drawing/2014/main" id="{22344656-66FB-4050-ABDC-8CFE106995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7" name="people_18">
            <a:extLst>
              <a:ext uri="{FF2B5EF4-FFF2-40B4-BE49-F238E27FC236}">
                <a16:creationId xmlns:a16="http://schemas.microsoft.com/office/drawing/2014/main" id="{03999913-6F71-4A30-AF3A-956BB85B53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8" name="people_18">
            <a:extLst>
              <a:ext uri="{FF2B5EF4-FFF2-40B4-BE49-F238E27FC236}">
                <a16:creationId xmlns:a16="http://schemas.microsoft.com/office/drawing/2014/main" id="{3DC764EC-D9F6-45F2-9DFA-2FFBE3E1E8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79" name="people_18">
            <a:extLst>
              <a:ext uri="{FF2B5EF4-FFF2-40B4-BE49-F238E27FC236}">
                <a16:creationId xmlns:a16="http://schemas.microsoft.com/office/drawing/2014/main" id="{20E21983-D367-4D32-8D49-0575B09844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0" name="people_18">
            <a:extLst>
              <a:ext uri="{FF2B5EF4-FFF2-40B4-BE49-F238E27FC236}">
                <a16:creationId xmlns:a16="http://schemas.microsoft.com/office/drawing/2014/main" id="{4258A6A1-BA4A-4A2B-BC1C-9543675028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1" name="people_18">
            <a:extLst>
              <a:ext uri="{FF2B5EF4-FFF2-40B4-BE49-F238E27FC236}">
                <a16:creationId xmlns:a16="http://schemas.microsoft.com/office/drawing/2014/main" id="{521DF559-F3C0-4BD8-BEA8-3813D70095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2" name="people_18">
            <a:extLst>
              <a:ext uri="{FF2B5EF4-FFF2-40B4-BE49-F238E27FC236}">
                <a16:creationId xmlns:a16="http://schemas.microsoft.com/office/drawing/2014/main" id="{3D10CDB8-1C3C-44AE-B745-387BCCEF71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3" name="people_18">
            <a:extLst>
              <a:ext uri="{FF2B5EF4-FFF2-40B4-BE49-F238E27FC236}">
                <a16:creationId xmlns:a16="http://schemas.microsoft.com/office/drawing/2014/main" id="{E3823834-0A15-41ED-B7D8-EEC4926E11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4" name="people_18">
            <a:extLst>
              <a:ext uri="{FF2B5EF4-FFF2-40B4-BE49-F238E27FC236}">
                <a16:creationId xmlns:a16="http://schemas.microsoft.com/office/drawing/2014/main" id="{55253043-EA9E-4279-A151-7B66849400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5" name="people_18">
            <a:extLst>
              <a:ext uri="{FF2B5EF4-FFF2-40B4-BE49-F238E27FC236}">
                <a16:creationId xmlns:a16="http://schemas.microsoft.com/office/drawing/2014/main" id="{867A2330-ED8C-4B2C-9366-E4C6E0C02F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6" name="people_18">
            <a:extLst>
              <a:ext uri="{FF2B5EF4-FFF2-40B4-BE49-F238E27FC236}">
                <a16:creationId xmlns:a16="http://schemas.microsoft.com/office/drawing/2014/main" id="{0B2AB57A-5F35-48E1-99B4-A7F5531EE52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7" name="people_18">
            <a:extLst>
              <a:ext uri="{FF2B5EF4-FFF2-40B4-BE49-F238E27FC236}">
                <a16:creationId xmlns:a16="http://schemas.microsoft.com/office/drawing/2014/main" id="{04CD4ADC-3D25-4083-A36D-EE5FD15A05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8" name="people_18">
            <a:extLst>
              <a:ext uri="{FF2B5EF4-FFF2-40B4-BE49-F238E27FC236}">
                <a16:creationId xmlns:a16="http://schemas.microsoft.com/office/drawing/2014/main" id="{F67D06EB-27CC-4F20-99B2-F69AC4CD0B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89" name="people_18">
            <a:extLst>
              <a:ext uri="{FF2B5EF4-FFF2-40B4-BE49-F238E27FC236}">
                <a16:creationId xmlns:a16="http://schemas.microsoft.com/office/drawing/2014/main" id="{04629742-F23C-4B0F-89CF-5455C9B0B5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0" name="people_18">
            <a:extLst>
              <a:ext uri="{FF2B5EF4-FFF2-40B4-BE49-F238E27FC236}">
                <a16:creationId xmlns:a16="http://schemas.microsoft.com/office/drawing/2014/main" id="{CFC8E1F2-4DF0-4E76-A350-00145C4B504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1" name="people_18">
            <a:extLst>
              <a:ext uri="{FF2B5EF4-FFF2-40B4-BE49-F238E27FC236}">
                <a16:creationId xmlns:a16="http://schemas.microsoft.com/office/drawing/2014/main" id="{84E8F38C-4CB6-4009-87CA-14BFFD3437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2" name="people_18">
            <a:extLst>
              <a:ext uri="{FF2B5EF4-FFF2-40B4-BE49-F238E27FC236}">
                <a16:creationId xmlns:a16="http://schemas.microsoft.com/office/drawing/2014/main" id="{45FC6E5E-3F8A-4DE7-9AB0-6ECAB2C66A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3" name="people_18">
            <a:extLst>
              <a:ext uri="{FF2B5EF4-FFF2-40B4-BE49-F238E27FC236}">
                <a16:creationId xmlns:a16="http://schemas.microsoft.com/office/drawing/2014/main" id="{963FA9E0-78ED-4837-A7DE-BF0725A681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2761228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4" name="people_18">
            <a:extLst>
              <a:ext uri="{FF2B5EF4-FFF2-40B4-BE49-F238E27FC236}">
                <a16:creationId xmlns:a16="http://schemas.microsoft.com/office/drawing/2014/main" id="{B18D4E14-5198-4189-8F77-5B092ED5CA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5" name="people_18">
            <a:extLst>
              <a:ext uri="{FF2B5EF4-FFF2-40B4-BE49-F238E27FC236}">
                <a16:creationId xmlns:a16="http://schemas.microsoft.com/office/drawing/2014/main" id="{D7A97AFE-5D62-460A-BD17-820BA5E93C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6" name="people_18">
            <a:extLst>
              <a:ext uri="{FF2B5EF4-FFF2-40B4-BE49-F238E27FC236}">
                <a16:creationId xmlns:a16="http://schemas.microsoft.com/office/drawing/2014/main" id="{4DF60C31-D6A3-4312-A4F2-E099164A1B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7" name="people_18">
            <a:extLst>
              <a:ext uri="{FF2B5EF4-FFF2-40B4-BE49-F238E27FC236}">
                <a16:creationId xmlns:a16="http://schemas.microsoft.com/office/drawing/2014/main" id="{07B54869-F91B-406F-B14F-9730F3D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8" name="people_18">
            <a:extLst>
              <a:ext uri="{FF2B5EF4-FFF2-40B4-BE49-F238E27FC236}">
                <a16:creationId xmlns:a16="http://schemas.microsoft.com/office/drawing/2014/main" id="{652381DA-E8D4-46D2-8D6A-4D14CA50FE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99" name="people_18">
            <a:extLst>
              <a:ext uri="{FF2B5EF4-FFF2-40B4-BE49-F238E27FC236}">
                <a16:creationId xmlns:a16="http://schemas.microsoft.com/office/drawing/2014/main" id="{D275DF0B-3834-4720-B70B-2D986BA12D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266585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0" name="people_18">
            <a:extLst>
              <a:ext uri="{FF2B5EF4-FFF2-40B4-BE49-F238E27FC236}">
                <a16:creationId xmlns:a16="http://schemas.microsoft.com/office/drawing/2014/main" id="{6699954C-045F-4575-9C5E-B8383802C7C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1" name="people_18">
            <a:extLst>
              <a:ext uri="{FF2B5EF4-FFF2-40B4-BE49-F238E27FC236}">
                <a16:creationId xmlns:a16="http://schemas.microsoft.com/office/drawing/2014/main" id="{14164E53-0E89-49E5-B1DF-E609C6290E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2" name="people_18">
            <a:extLst>
              <a:ext uri="{FF2B5EF4-FFF2-40B4-BE49-F238E27FC236}">
                <a16:creationId xmlns:a16="http://schemas.microsoft.com/office/drawing/2014/main" id="{F93680FA-BBDD-4D9E-B4FF-3196129394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3" name="people_18">
            <a:extLst>
              <a:ext uri="{FF2B5EF4-FFF2-40B4-BE49-F238E27FC236}">
                <a16:creationId xmlns:a16="http://schemas.microsoft.com/office/drawing/2014/main" id="{9DB8F626-AA50-4AE4-9A75-1FD85EE8D5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4" name="people_18">
            <a:extLst>
              <a:ext uri="{FF2B5EF4-FFF2-40B4-BE49-F238E27FC236}">
                <a16:creationId xmlns:a16="http://schemas.microsoft.com/office/drawing/2014/main" id="{5F395C9D-414F-45E7-999C-2A14FA51F5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5" name="people_18">
            <a:extLst>
              <a:ext uri="{FF2B5EF4-FFF2-40B4-BE49-F238E27FC236}">
                <a16:creationId xmlns:a16="http://schemas.microsoft.com/office/drawing/2014/main" id="{0F338AFF-CB6F-46CF-8727-A747AB4D47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3771943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6" name="people_18">
            <a:extLst>
              <a:ext uri="{FF2B5EF4-FFF2-40B4-BE49-F238E27FC236}">
                <a16:creationId xmlns:a16="http://schemas.microsoft.com/office/drawing/2014/main" id="{899502EA-4A51-40E8-BD96-F4300FC18E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7" name="people_18">
            <a:extLst>
              <a:ext uri="{FF2B5EF4-FFF2-40B4-BE49-F238E27FC236}">
                <a16:creationId xmlns:a16="http://schemas.microsoft.com/office/drawing/2014/main" id="{CD89FA16-F5C5-4273-A3DF-4AEACD0C46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5967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8" name="people_18">
            <a:extLst>
              <a:ext uri="{FF2B5EF4-FFF2-40B4-BE49-F238E27FC236}">
                <a16:creationId xmlns:a16="http://schemas.microsoft.com/office/drawing/2014/main" id="{81F943E9-4549-4926-9A39-922BB9AB3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9" name="people_18">
            <a:extLst>
              <a:ext uri="{FF2B5EF4-FFF2-40B4-BE49-F238E27FC236}">
                <a16:creationId xmlns:a16="http://schemas.microsoft.com/office/drawing/2014/main" id="{F384705B-AF46-4FBA-AAD0-F1E021824AC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458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0" name="people_18">
            <a:extLst>
              <a:ext uri="{FF2B5EF4-FFF2-40B4-BE49-F238E27FC236}">
                <a16:creationId xmlns:a16="http://schemas.microsoft.com/office/drawing/2014/main" id="{1B50A34D-F569-4D3E-8D16-F3F8A73BB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2204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1" name="people_18">
            <a:extLst>
              <a:ext uri="{FF2B5EF4-FFF2-40B4-BE49-F238E27FC236}">
                <a16:creationId xmlns:a16="http://schemas.microsoft.com/office/drawing/2014/main" id="{6E5AA2BF-7C63-46F5-B87E-64AADE2579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90953" y="4277297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5" name="people_18">
            <a:extLst>
              <a:ext uri="{FF2B5EF4-FFF2-40B4-BE49-F238E27FC236}">
                <a16:creationId xmlns:a16="http://schemas.microsoft.com/office/drawing/2014/main" id="{B46E3BCE-060A-4C24-AE7F-30055B1C92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7221" y="1750514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16" name="people_18">
            <a:extLst>
              <a:ext uri="{FF2B5EF4-FFF2-40B4-BE49-F238E27FC236}">
                <a16:creationId xmlns:a16="http://schemas.microsoft.com/office/drawing/2014/main" id="{726F7191-1B58-4B53-B3FF-4B1BC3B30F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713" y="2255871"/>
            <a:ext cx="161669" cy="410004"/>
          </a:xfrm>
          <a:custGeom>
            <a:avLst/>
            <a:gdLst>
              <a:gd name="T0" fmla="*/ 31 w 133"/>
              <a:gd name="T1" fmla="*/ 35 h 341"/>
              <a:gd name="T2" fmla="*/ 66 w 133"/>
              <a:gd name="T3" fmla="*/ 0 h 341"/>
              <a:gd name="T4" fmla="*/ 102 w 133"/>
              <a:gd name="T5" fmla="*/ 35 h 341"/>
              <a:gd name="T6" fmla="*/ 66 w 133"/>
              <a:gd name="T7" fmla="*/ 71 h 341"/>
              <a:gd name="T8" fmla="*/ 31 w 133"/>
              <a:gd name="T9" fmla="*/ 35 h 341"/>
              <a:gd name="T10" fmla="*/ 67 w 133"/>
              <a:gd name="T11" fmla="*/ 320 h 341"/>
              <a:gd name="T12" fmla="*/ 89 w 133"/>
              <a:gd name="T13" fmla="*/ 341 h 341"/>
              <a:gd name="T14" fmla="*/ 110 w 133"/>
              <a:gd name="T15" fmla="*/ 320 h 341"/>
              <a:gd name="T16" fmla="*/ 112 w 133"/>
              <a:gd name="T17" fmla="*/ 228 h 341"/>
              <a:gd name="T18" fmla="*/ 133 w 133"/>
              <a:gd name="T19" fmla="*/ 207 h 341"/>
              <a:gd name="T20" fmla="*/ 133 w 133"/>
              <a:gd name="T21" fmla="*/ 92 h 341"/>
              <a:gd name="T22" fmla="*/ 112 w 133"/>
              <a:gd name="T23" fmla="*/ 71 h 341"/>
              <a:gd name="T24" fmla="*/ 21 w 133"/>
              <a:gd name="T25" fmla="*/ 71 h 341"/>
              <a:gd name="T26" fmla="*/ 0 w 133"/>
              <a:gd name="T27" fmla="*/ 92 h 341"/>
              <a:gd name="T28" fmla="*/ 0 w 133"/>
              <a:gd name="T29" fmla="*/ 207 h 341"/>
              <a:gd name="T30" fmla="*/ 21 w 133"/>
              <a:gd name="T31" fmla="*/ 228 h 341"/>
              <a:gd name="T32" fmla="*/ 23 w 133"/>
              <a:gd name="T33" fmla="*/ 320 h 341"/>
              <a:gd name="T34" fmla="*/ 44 w 133"/>
              <a:gd name="T35" fmla="*/ 341 h 341"/>
              <a:gd name="T36" fmla="*/ 67 w 133"/>
              <a:gd name="T37" fmla="*/ 320 h 341"/>
              <a:gd name="T38" fmla="*/ 67 w 133"/>
              <a:gd name="T39" fmla="*/ 223 h 341"/>
              <a:gd name="T40" fmla="*/ 67 w 133"/>
              <a:gd name="T41" fmla="*/ 322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3" h="341">
                <a:moveTo>
                  <a:pt x="31" y="35"/>
                </a:moveTo>
                <a:cubicBezTo>
                  <a:pt x="31" y="16"/>
                  <a:pt x="47" y="0"/>
                  <a:pt x="66" y="0"/>
                </a:cubicBezTo>
                <a:cubicBezTo>
                  <a:pt x="86" y="0"/>
                  <a:pt x="102" y="16"/>
                  <a:pt x="102" y="35"/>
                </a:cubicBezTo>
                <a:cubicBezTo>
                  <a:pt x="102" y="55"/>
                  <a:pt x="86" y="71"/>
                  <a:pt x="66" y="71"/>
                </a:cubicBezTo>
                <a:cubicBezTo>
                  <a:pt x="47" y="71"/>
                  <a:pt x="31" y="55"/>
                  <a:pt x="31" y="35"/>
                </a:cubicBezTo>
                <a:close/>
                <a:moveTo>
                  <a:pt x="67" y="320"/>
                </a:moveTo>
                <a:cubicBezTo>
                  <a:pt x="67" y="332"/>
                  <a:pt x="77" y="341"/>
                  <a:pt x="89" y="341"/>
                </a:cubicBezTo>
                <a:cubicBezTo>
                  <a:pt x="101" y="341"/>
                  <a:pt x="110" y="332"/>
                  <a:pt x="110" y="320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24" y="228"/>
                  <a:pt x="133" y="218"/>
                  <a:pt x="133" y="207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80"/>
                  <a:pt x="124" y="71"/>
                  <a:pt x="11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9" y="71"/>
                  <a:pt x="0" y="80"/>
                  <a:pt x="0" y="92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8"/>
                  <a:pt x="9" y="228"/>
                  <a:pt x="21" y="228"/>
                </a:cubicBezTo>
                <a:cubicBezTo>
                  <a:pt x="23" y="320"/>
                  <a:pt x="23" y="320"/>
                  <a:pt x="23" y="320"/>
                </a:cubicBezTo>
                <a:cubicBezTo>
                  <a:pt x="23" y="332"/>
                  <a:pt x="33" y="341"/>
                  <a:pt x="44" y="341"/>
                </a:cubicBezTo>
                <a:cubicBezTo>
                  <a:pt x="56" y="341"/>
                  <a:pt x="67" y="332"/>
                  <a:pt x="67" y="320"/>
                </a:cubicBezTo>
                <a:moveTo>
                  <a:pt x="67" y="223"/>
                </a:moveTo>
                <a:cubicBezTo>
                  <a:pt x="67" y="322"/>
                  <a:pt x="67" y="322"/>
                  <a:pt x="67" y="322"/>
                </a:cubicBezTo>
              </a:path>
            </a:pathLst>
          </a:custGeom>
          <a:noFill/>
          <a:ln w="19050" cap="sq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14" tIns="33607" rIns="67214" bIns="33607" numCol="1" anchor="t" anchorCtr="0" compatLnSpc="1">
            <a:prstTxWarp prst="textNoShape">
              <a:avLst/>
            </a:prstTxWarp>
          </a:bodyPr>
          <a:lstStyle/>
          <a:p>
            <a:pPr defTabSz="685570">
              <a:defRPr/>
            </a:pPr>
            <a:endParaRPr lang="en-US" sz="1323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5C19BE6-F21E-D54E-AA04-776C44960378}"/>
              </a:ext>
            </a:extLst>
          </p:cNvPr>
          <p:cNvSpPr/>
          <p:nvPr/>
        </p:nvSpPr>
        <p:spPr>
          <a:xfrm>
            <a:off x="1190" y="4700374"/>
            <a:ext cx="4778146" cy="442457"/>
          </a:xfrm>
          <a:prstGeom prst="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9" tIns="107543" rIns="134429" bIns="1075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570">
              <a:lnSpc>
                <a:spcPct val="90000"/>
              </a:lnSpc>
              <a:spcBef>
                <a:spcPts val="441"/>
              </a:spcBef>
              <a:defRPr/>
            </a:pPr>
            <a:r>
              <a:rPr lang="en-US" sz="1764"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Enable external sharing without restrictions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787DE-5AFD-3845-B83C-0EB671908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754140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2122E6-B020-7D4C-A419-7AD8B855D6C8}"/>
              </a:ext>
            </a:extLst>
          </p:cNvPr>
          <p:cNvSpPr txBox="1"/>
          <p:nvPr/>
        </p:nvSpPr>
        <p:spPr>
          <a:xfrm>
            <a:off x="937942" y="1055517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Eugene’s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cxnSp>
        <p:nvCxnSpPr>
          <p:cNvPr id="186" name="Connector: Elbow 321">
            <a:extLst>
              <a:ext uri="{FF2B5EF4-FFF2-40B4-BE49-F238E27FC236}">
                <a16:creationId xmlns:a16="http://schemas.microsoft.com/office/drawing/2014/main" id="{99F0DD87-0F0E-0245-88E7-C4477620DB2C}"/>
              </a:ext>
            </a:extLst>
          </p:cNvPr>
          <p:cNvCxnSpPr>
            <a:cxnSpLocks/>
          </p:cNvCxnSpPr>
          <p:nvPr/>
        </p:nvCxnSpPr>
        <p:spPr>
          <a:xfrm>
            <a:off x="2368871" y="1126575"/>
            <a:ext cx="3776833" cy="8264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>
            <a:extLst>
              <a:ext uri="{FF2B5EF4-FFF2-40B4-BE49-F238E27FC236}">
                <a16:creationId xmlns:a16="http://schemas.microsoft.com/office/drawing/2014/main" id="{C6D32E6C-B6C6-DD4B-8921-93C550B0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371163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449339BE-7B92-D54E-85DD-914E38B75D9E}"/>
              </a:ext>
            </a:extLst>
          </p:cNvPr>
          <p:cNvSpPr txBox="1"/>
          <p:nvPr/>
        </p:nvSpPr>
        <p:spPr>
          <a:xfrm>
            <a:off x="937942" y="1672541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Michael’s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OneDrive</a:t>
            </a:r>
          </a:p>
        </p:txBody>
      </p:sp>
      <p:pic>
        <p:nvPicPr>
          <p:cNvPr id="329" name="Picture 328">
            <a:extLst>
              <a:ext uri="{FF2B5EF4-FFF2-40B4-BE49-F238E27FC236}">
                <a16:creationId xmlns:a16="http://schemas.microsoft.com/office/drawing/2014/main" id="{587FAD92-FD50-2C45-BC27-6A09087F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1984748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BD580AD5-7600-204E-A66F-A4568004B7B1}"/>
              </a:ext>
            </a:extLst>
          </p:cNvPr>
          <p:cNvSpPr txBox="1"/>
          <p:nvPr/>
        </p:nvSpPr>
        <p:spPr>
          <a:xfrm>
            <a:off x="937942" y="2286125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 anchor="t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Rafael’s 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OneDrive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3FAE5971-21E5-2A49-86AC-632D49A52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2601772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686D0DE-1E36-364F-8F25-D7A6812912C7}"/>
              </a:ext>
            </a:extLst>
          </p:cNvPr>
          <p:cNvSpPr txBox="1"/>
          <p:nvPr/>
        </p:nvSpPr>
        <p:spPr>
          <a:xfrm>
            <a:off x="937942" y="2903148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Finance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  <p:pic>
        <p:nvPicPr>
          <p:cNvPr id="333" name="Picture 332">
            <a:extLst>
              <a:ext uri="{FF2B5EF4-FFF2-40B4-BE49-F238E27FC236}">
                <a16:creationId xmlns:a16="http://schemas.microsoft.com/office/drawing/2014/main" id="{5343C4B8-6D5A-7744-AE37-0B2822B85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3377" r="94819"/>
                    </a14:imgEffect>
                  </a14:imgLayer>
                </a14:imgProps>
              </a:ext>
            </a:extLst>
          </a:blip>
          <a:srcRect l="48197"/>
          <a:stretch/>
        </p:blipFill>
        <p:spPr>
          <a:xfrm>
            <a:off x="434347" y="3215356"/>
            <a:ext cx="656075" cy="6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FE5B1D88-7E96-EE47-8BD0-D59B2A197846}"/>
              </a:ext>
            </a:extLst>
          </p:cNvPr>
          <p:cNvSpPr txBox="1"/>
          <p:nvPr/>
        </p:nvSpPr>
        <p:spPr>
          <a:xfrm>
            <a:off x="937942" y="3516733"/>
            <a:ext cx="1888010" cy="145424"/>
          </a:xfrm>
          <a:prstGeom prst="rect">
            <a:avLst/>
          </a:prstGeom>
          <a:noFill/>
        </p:spPr>
        <p:txBody>
          <a:bodyPr wrap="square" lIns="137124" tIns="0" rIns="137124" bIns="0" rtlCol="0">
            <a:spAutoFit/>
          </a:bodyPr>
          <a:lstStyle/>
          <a:p>
            <a:pPr defTabSz="68559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b="1">
                <a:solidFill>
                  <a:srgbClr val="00B050"/>
                </a:solidFill>
                <a:latin typeface="Segoe UI Semilight"/>
              </a:rPr>
              <a:t>Sales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</a:t>
            </a:r>
            <a:r>
              <a:rPr lang="en-US" sz="1050" b="1">
                <a:solidFill>
                  <a:srgbClr val="00B050"/>
                </a:solidFill>
                <a:latin typeface="Segoe UI Semilight"/>
              </a:rPr>
              <a:t>team</a:t>
            </a:r>
            <a:r>
              <a:rPr lang="en-US" sz="1050">
                <a:solidFill>
                  <a:srgbClr val="00B050"/>
                </a:solidFill>
                <a:latin typeface="Segoe UI Semilight"/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6837298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</p:bld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WCP19 Slide template.pptx" id="{81A3C772-57BD-4A54-A9E0-8EE8CF47E5A1}" vid="{B13C7790-93B1-4952-B748-030DDBDABF2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WCP19 Slide template.pptx" id="{81A3C772-57BD-4A54-A9E0-8EE8CF47E5A1}" vid="{10214BED-51B1-40CC-9D5B-B92E881B412D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WCP19 Slide template.pptx" id="{81A3C772-57BD-4A54-A9E0-8EE8CF47E5A1}" vid="{96350F2F-B33F-4889-AA00-CAA24D8B617D}"/>
    </a:ext>
  </a:extLst>
</a:theme>
</file>

<file path=ppt/theme/theme4.xml><?xml version="1.0" encoding="utf-8"?>
<a:theme xmlns:a="http://schemas.openxmlformats.org/drawingml/2006/main" name="1_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1426FC88C45140A619349129923C7B" ma:contentTypeVersion="3" ma:contentTypeDescription="Create a new document." ma:contentTypeScope="" ma:versionID="3d82949bb8a32f0fac16011fac174658">
  <xsd:schema xmlns:xsd="http://www.w3.org/2001/XMLSchema" xmlns:xs="http://www.w3.org/2001/XMLSchema" xmlns:p="http://schemas.microsoft.com/office/2006/metadata/properties" xmlns:ns2="555f3ae4-612c-414c-b7e0-3be7a53b3145" targetNamespace="http://schemas.microsoft.com/office/2006/metadata/properties" ma:root="true" ma:fieldsID="283ca80cfc723355526c40ca2b9368a0" ns2:_="">
    <xsd:import namespace="555f3ae4-612c-414c-b7e0-3be7a53b31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f3ae4-612c-414c-b7e0-3be7a53b31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C846D3-52A6-4DD9-BE19-38C3FCE48E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B96A2DA-89FF-4463-BCA8-565D830D0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30E3CB-783D-41FB-92FF-E86AC18E05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f3ae4-612c-414c-b7e0-3be7a53b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4600</Words>
  <Application>Microsoft Office PowerPoint</Application>
  <PresentationFormat>On-screen Show (16:9)</PresentationFormat>
  <Paragraphs>742</Paragraphs>
  <Slides>128</Slides>
  <Notes>74</Notes>
  <HiddenSlides>50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128</vt:i4>
      </vt:variant>
    </vt:vector>
  </HeadingPairs>
  <TitlesOfParts>
    <vt:vector size="142" baseType="lpstr">
      <vt:lpstr>Arial</vt:lpstr>
      <vt:lpstr>Calibri</vt:lpstr>
      <vt:lpstr>Calibri Light</vt:lpstr>
      <vt:lpstr>Montserrat ExtraBold</vt:lpstr>
      <vt:lpstr>Montserrat Light</vt:lpstr>
      <vt:lpstr>Segoe UI</vt:lpstr>
      <vt:lpstr>Segoe UI Light</vt:lpstr>
      <vt:lpstr>Segoe UI Semibold</vt:lpstr>
      <vt:lpstr>Segoe UI Semilight</vt:lpstr>
      <vt:lpstr>Wingdings</vt:lpstr>
      <vt:lpstr>Juliet template</vt:lpstr>
      <vt:lpstr>Thème Office</vt:lpstr>
      <vt:lpstr>1_Thème Office</vt:lpstr>
      <vt:lpstr>1_Juliet template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Simple external sharing I’m sending sales materials to a customer</vt:lpstr>
      <vt:lpstr>“Anyone” links Works for anyone that has the link</vt:lpstr>
      <vt:lpstr>“Anyone” links</vt:lpstr>
      <vt:lpstr>PowerPoint Presentation</vt:lpstr>
      <vt:lpstr>What’s difference between anyone link and an attachment to an email? </vt:lpstr>
      <vt:lpstr>“People in my organization” links</vt:lpstr>
      <vt:lpstr>Moment...</vt:lpstr>
      <vt:lpstr>“People in my organization” links are for…</vt:lpstr>
      <vt:lpstr>PowerPoint Presentation</vt:lpstr>
      <vt:lpstr>“People in my organization” links</vt:lpstr>
      <vt:lpstr>“People with access” links</vt:lpstr>
      <vt:lpstr>“Specific people” links</vt:lpstr>
      <vt:lpstr>Secure external sharing I want an external partner to review my secret document</vt:lpstr>
      <vt:lpstr>“Specific people” links</vt:lpstr>
      <vt:lpstr>Same experience everywhere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Share throughout Microsoft 365 </vt:lpstr>
      <vt:lpstr>Share throughout Microsoft 365 </vt:lpstr>
      <vt:lpstr>Agenda</vt:lpstr>
      <vt:lpstr>PowerPoint Presentation</vt:lpstr>
      <vt:lpstr>Sharing integration in Outlook #demo</vt:lpstr>
      <vt:lpstr>NEW! Sharing integration in Outlook</vt:lpstr>
      <vt:lpstr>Sharing integration in Microsoft Teams </vt:lpstr>
      <vt:lpstr>NEW! Sharing integration in Microsoft Teams</vt:lpstr>
      <vt:lpstr>Sharing links that block download</vt:lpstr>
      <vt:lpstr>NEW! Block downloads</vt:lpstr>
      <vt:lpstr>Use Case – Request Files</vt:lpstr>
      <vt:lpstr>Book publisher</vt:lpstr>
      <vt:lpstr>Request files using OneDrive for Business  (OOTB - DEMO)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link to PowerPoint slide</vt:lpstr>
      <vt:lpstr>NEW! Get link to PowerPoint slide</vt:lpstr>
      <vt:lpstr>Link from browser address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NEW! Address bar sharing</vt:lpstr>
      <vt:lpstr>Agenda</vt:lpstr>
      <vt:lpstr>PowerPoint Presentation</vt:lpstr>
      <vt:lpstr>Overview of External Sharing Settings for Admins</vt:lpstr>
      <vt:lpstr>PowerPoint Presentation</vt:lpstr>
      <vt:lpstr>PowerPoint Presentation</vt:lpstr>
      <vt:lpstr>Overview of External Sharing Settings for Admins</vt:lpstr>
      <vt:lpstr>Overview of External Sharing Settings for Admins</vt:lpstr>
      <vt:lpstr>Make it simple…</vt:lpstr>
      <vt:lpstr>Managing external sharing</vt:lpstr>
      <vt:lpstr>DEMO​ External Sharing Report​ Tenant Settings: External Sharing by site collection Expiration Policy – Tenant or Site level  Extra tips:  Monitoring anonymous links generated Audit logs | Power Automate to retain logs and notify users</vt:lpstr>
      <vt:lpstr>Managing external sharing</vt:lpstr>
      <vt:lpstr>PowerPoint Presentation</vt:lpstr>
      <vt:lpstr>PowerPoint Presentation</vt:lpstr>
      <vt:lpstr>PowerPoint Presentation</vt:lpstr>
      <vt:lpstr>Managing external sharing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Managing external sharing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Managing external sharing</vt:lpstr>
      <vt:lpstr>Mandatory link expiration</vt:lpstr>
      <vt:lpstr>Mandatory link expiration</vt:lpstr>
      <vt:lpstr>Default link types</vt:lpstr>
      <vt:lpstr>Default link types </vt:lpstr>
      <vt:lpstr>Default link types </vt:lpstr>
      <vt:lpstr>Default link types </vt:lpstr>
      <vt:lpstr>Default link permission</vt:lpstr>
      <vt:lpstr>Default link permission</vt:lpstr>
      <vt:lpstr>Managing external sharing</vt:lpstr>
      <vt:lpstr>Agenda</vt:lpstr>
      <vt:lpstr>PowerPoint Presentation</vt:lpstr>
      <vt:lpstr>NEW! Azure AD B2B for one-time passcode users </vt:lpstr>
      <vt:lpstr>NEW! Azure AD B2B for one-time passcode users </vt:lpstr>
      <vt:lpstr>NEW! Azure AD B2B for one-time passcode users </vt:lpstr>
      <vt:lpstr>NEW! Expiring external access</vt:lpstr>
      <vt:lpstr>NEW! Expiring external access</vt:lpstr>
      <vt:lpstr>NEW! Expiring external access</vt:lpstr>
      <vt:lpstr>NEW! Expiring external access</vt:lpstr>
      <vt:lpstr>NEW! Expiring external access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Barbosa</dc:creator>
  <cp:lastModifiedBy>Sara Barbosa</cp:lastModifiedBy>
  <cp:revision>1</cp:revision>
  <dcterms:created xsi:type="dcterms:W3CDTF">2020-04-21T17:24:28Z</dcterms:created>
  <dcterms:modified xsi:type="dcterms:W3CDTF">2020-04-21T21:37:50Z</dcterms:modified>
</cp:coreProperties>
</file>